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handoutMasterIdLst>
    <p:handoutMasterId r:id="rId59"/>
  </p:handoutMasterIdLst>
  <p:sldIdLst>
    <p:sldId id="256" r:id="rId3"/>
    <p:sldId id="257" r:id="rId5"/>
    <p:sldId id="258" r:id="rId6"/>
    <p:sldId id="290" r:id="rId7"/>
    <p:sldId id="291" r:id="rId8"/>
    <p:sldId id="367" r:id="rId9"/>
    <p:sldId id="294" r:id="rId10"/>
    <p:sldId id="295" r:id="rId11"/>
    <p:sldId id="296" r:id="rId12"/>
    <p:sldId id="297" r:id="rId13"/>
    <p:sldId id="298" r:id="rId14"/>
    <p:sldId id="300" r:id="rId15"/>
    <p:sldId id="301" r:id="rId16"/>
    <p:sldId id="304" r:id="rId17"/>
    <p:sldId id="303" r:id="rId18"/>
    <p:sldId id="305" r:id="rId19"/>
    <p:sldId id="308" r:id="rId20"/>
    <p:sldId id="309" r:id="rId21"/>
    <p:sldId id="310" r:id="rId22"/>
    <p:sldId id="311" r:id="rId23"/>
    <p:sldId id="312" r:id="rId24"/>
    <p:sldId id="313" r:id="rId25"/>
    <p:sldId id="314" r:id="rId26"/>
    <p:sldId id="317" r:id="rId27"/>
    <p:sldId id="316" r:id="rId28"/>
    <p:sldId id="318" r:id="rId29"/>
    <p:sldId id="319" r:id="rId30"/>
    <p:sldId id="321" r:id="rId31"/>
    <p:sldId id="322" r:id="rId32"/>
    <p:sldId id="323" r:id="rId33"/>
    <p:sldId id="324" r:id="rId34"/>
    <p:sldId id="325" r:id="rId35"/>
    <p:sldId id="326" r:id="rId36"/>
    <p:sldId id="327" r:id="rId37"/>
    <p:sldId id="331" r:id="rId38"/>
    <p:sldId id="332" r:id="rId39"/>
    <p:sldId id="333" r:id="rId40"/>
    <p:sldId id="345" r:id="rId41"/>
    <p:sldId id="346" r:id="rId42"/>
    <p:sldId id="347" r:id="rId43"/>
    <p:sldId id="349" r:id="rId44"/>
    <p:sldId id="353" r:id="rId45"/>
    <p:sldId id="334" r:id="rId46"/>
    <p:sldId id="335" r:id="rId47"/>
    <p:sldId id="336" r:id="rId48"/>
    <p:sldId id="337" r:id="rId49"/>
    <p:sldId id="338" r:id="rId50"/>
    <p:sldId id="355" r:id="rId51"/>
    <p:sldId id="339" r:id="rId52"/>
    <p:sldId id="340" r:id="rId53"/>
    <p:sldId id="341" r:id="rId54"/>
    <p:sldId id="356" r:id="rId55"/>
    <p:sldId id="357" r:id="rId56"/>
    <p:sldId id="358" r:id="rId57"/>
    <p:sldId id="359" r:id="rId58"/>
  </p:sldIdLst>
  <p:sldSz cx="9144000" cy="5143500"/>
  <p:notesSz cx="6858000" cy="9144000"/>
  <p:embeddedFontLst>
    <p:embeddedFont>
      <p:font typeface="Fira Sans" panose="020B0503050000020004"/>
      <p:regular r:id="rId63"/>
    </p:embeddedFont>
    <p:embeddedFont>
      <p:font typeface="Fira Sans Extra Condensed" panose="020B0503050000020004"/>
      <p:regular r:id="rId64"/>
    </p:embeddedFont>
    <p:embeddedFont>
      <p:font typeface="Nunito" charset="0"/>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F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font" Target="fonts/font3.fntdata"/><Relationship Id="rId64" Type="http://schemas.openxmlformats.org/officeDocument/2006/relationships/font" Target="fonts/font2.fntdata"/><Relationship Id="rId63" Type="http://schemas.openxmlformats.org/officeDocument/2006/relationships/font" Target="fonts/font1.fntdata"/><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3.xml"/><Relationship Id="rId59" Type="http://schemas.openxmlformats.org/officeDocument/2006/relationships/handoutMaster" Target="handoutMasters/handoutMaster1.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ga502d2014c_3_21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a502d2014c_3_21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a4871f8ddf_0_2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4871f8ddf_0_2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7" name="Shape 137"/>
        <p:cNvGrpSpPr/>
        <p:nvPr/>
      </p:nvGrpSpPr>
      <p:grpSpPr>
        <a:xfrm>
          <a:off x="0" y="0"/>
          <a:ext cx="0" cy="0"/>
          <a:chOff x="0" y="0"/>
          <a:chExt cx="0" cy="0"/>
        </a:xfrm>
      </p:grpSpPr>
      <p:sp>
        <p:nvSpPr>
          <p:cNvPr id="138" name="Google Shape;138;ga502d2014c_3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a502d2014c_3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759500" y="1541550"/>
            <a:ext cx="3927300" cy="12843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type="subTitle" idx="1"/>
          </p:nvPr>
        </p:nvSpPr>
        <p:spPr>
          <a:xfrm>
            <a:off x="6378750" y="2825850"/>
            <a:ext cx="2307900" cy="776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solidFill>
                  <a:schemeClr val="dk1"/>
                </a:solidFill>
                <a:latin typeface="Roboto" panose="02000000000000000000"/>
                <a:ea typeface="Roboto" panose="02000000000000000000"/>
                <a:cs typeface="Roboto" panose="02000000000000000000"/>
                <a:sym typeface="Roboto" panose="02000000000000000000"/>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1" name="Shape 41"/>
        <p:cNvGrpSpPr/>
        <p:nvPr/>
      </p:nvGrpSpPr>
      <p:grpSpPr>
        <a:xfrm>
          <a:off x="0" y="0"/>
          <a:ext cx="0" cy="0"/>
          <a:chOff x="0" y="0"/>
          <a:chExt cx="0" cy="0"/>
        </a:xfrm>
      </p:grpSpPr>
      <p:sp>
        <p:nvSpPr>
          <p:cNvPr id="42" name="Google Shape;42;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4" name="Google Shape;44;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5" name="Shape 45"/>
        <p:cNvGrpSpPr/>
        <p:nvPr/>
      </p:nvGrpSpPr>
      <p:grpSpPr>
        <a:xfrm>
          <a:off x="0" y="0"/>
          <a:ext cx="0" cy="0"/>
          <a:chOff x="0" y="0"/>
          <a:chExt cx="0" cy="0"/>
        </a:xfrm>
      </p:grpSpPr>
      <p:sp>
        <p:nvSpPr>
          <p:cNvPr id="46" name="Google Shape;46;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7" name="Google Shape;17;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1" name="Google Shape;21;p5"/>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2" name="Google Shape;22;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57200" y="411475"/>
            <a:ext cx="8229600" cy="481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1pPr>
            <a:lvl2pPr lvl="1"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2pPr>
            <a:lvl3pPr lvl="2"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3pPr>
            <a:lvl4pPr lvl="3"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4pPr>
            <a:lvl5pPr lvl="4"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5pPr>
            <a:lvl6pPr lvl="5"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6pPr>
            <a:lvl7pPr lvl="6"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7pPr>
            <a:lvl8pPr lvl="7"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8pPr>
            <a:lvl9pPr lvl="8" algn="ctr" rtl="0">
              <a:spcBef>
                <a:spcPts val="0"/>
              </a:spcBef>
              <a:spcAft>
                <a:spcPts val="0"/>
              </a:spcAft>
              <a:buClr>
                <a:srgbClr val="000000"/>
              </a:buClr>
              <a:buSzPts val="3000"/>
              <a:buFont typeface="Fira Sans Extra Condensed" panose="020B0503050000020004"/>
              <a:buNone/>
              <a:defRPr sz="3000">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8" name="Google Shape;28;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9"/>
          <p:cNvSpPr txBox="1"/>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7" name="Google Shape;37;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10"/>
          <p:cNvSpPr txBox="1"/>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0" name="Google Shape;40;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1pPr>
            <a:lvl2pPr lvl="1">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2pPr>
            <a:lvl3pPr lvl="2">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3pPr>
            <a:lvl4pPr lvl="3">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4pPr>
            <a:lvl5pPr lvl="4">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5pPr>
            <a:lvl6pPr lvl="5">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6pPr>
            <a:lvl7pPr lvl="6">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7pPr>
            <a:lvl8pPr lvl="7">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8pPr>
            <a:lvl9pPr lvl="8">
              <a:spcBef>
                <a:spcPts val="0"/>
              </a:spcBef>
              <a:spcAft>
                <a:spcPts val="0"/>
              </a:spcAft>
              <a:buClr>
                <a:schemeClr val="dk1"/>
              </a:buClr>
              <a:buSzPts val="2800"/>
              <a:buFont typeface="Fira Sans" panose="020B0503050000020004"/>
              <a:buNone/>
              <a:defRPr sz="2800" b="1">
                <a:solidFill>
                  <a:schemeClr val="dk1"/>
                </a:solidFill>
                <a:latin typeface="Fira Sans" panose="020B0503050000020004"/>
                <a:ea typeface="Fira Sans" panose="020B0503050000020004"/>
                <a:cs typeface="Fira Sans" panose="020B0503050000020004"/>
                <a:sym typeface="Fira Sans" panose="020B05030500000200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Fira Sans" panose="020B0503050000020004"/>
              <a:buChar char="●"/>
              <a:defRPr sz="1800">
                <a:latin typeface="Fira Sans" panose="020B0503050000020004"/>
                <a:ea typeface="Fira Sans" panose="020B0503050000020004"/>
                <a:cs typeface="Fira Sans" panose="020B0503050000020004"/>
                <a:sym typeface="Fira Sans" panose="020B0503050000020004"/>
              </a:defRPr>
            </a:lvl1pPr>
            <a:lvl2pPr marL="914400" lvl="1"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2pPr>
            <a:lvl3pPr marL="1371600" lvl="2"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3pPr>
            <a:lvl4pPr marL="1828800" lvl="3"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4pPr>
            <a:lvl5pPr marL="2286000" lvl="4"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5pPr>
            <a:lvl6pPr marL="2743200" lvl="5"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6pPr>
            <a:lvl7pPr marL="3200400" lvl="6"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7pPr>
            <a:lvl8pPr marL="3657600" lvl="7" indent="-317500">
              <a:lnSpc>
                <a:spcPct val="115000"/>
              </a:lnSpc>
              <a:spcBef>
                <a:spcPts val="1600"/>
              </a:spcBef>
              <a:spcAft>
                <a:spcPts val="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8pPr>
            <a:lvl9pPr marL="4114800" lvl="8" indent="-317500">
              <a:lnSpc>
                <a:spcPct val="115000"/>
              </a:lnSpc>
              <a:spcBef>
                <a:spcPts val="1600"/>
              </a:spcBef>
              <a:spcAft>
                <a:spcPts val="1600"/>
              </a:spcAft>
              <a:buSzPts val="1400"/>
              <a:buFont typeface="Fira Sans" panose="020B0503050000020004"/>
              <a:buChar char="■"/>
              <a:defRPr>
                <a:latin typeface="Fira Sans" panose="020B0503050000020004"/>
                <a:ea typeface="Fira Sans" panose="020B0503050000020004"/>
                <a:cs typeface="Fira Sans" panose="020B0503050000020004"/>
                <a:sym typeface="Fira Sans" panose="020B0503050000020004"/>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7.pn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5.png"/><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0.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4" name="Shape 54"/>
        <p:cNvGrpSpPr/>
        <p:nvPr/>
      </p:nvGrpSpPr>
      <p:grpSpPr>
        <a:xfrm>
          <a:off x="0" y="0"/>
          <a:ext cx="0" cy="0"/>
          <a:chOff x="0" y="0"/>
          <a:chExt cx="0" cy="0"/>
        </a:xfrm>
      </p:grpSpPr>
      <p:grpSp>
        <p:nvGrpSpPr>
          <p:cNvPr id="58" name="Google Shape;58;p15"/>
          <p:cNvGrpSpPr/>
          <p:nvPr/>
        </p:nvGrpSpPr>
        <p:grpSpPr>
          <a:xfrm>
            <a:off x="-2063112" y="2082797"/>
            <a:ext cx="5114802" cy="3767390"/>
            <a:chOff x="-219011" y="590289"/>
            <a:chExt cx="5623133" cy="4141810"/>
          </a:xfrm>
        </p:grpSpPr>
        <p:sp>
          <p:nvSpPr>
            <p:cNvPr id="59" name="Google Shape;59;p15"/>
            <p:cNvSpPr/>
            <p:nvPr/>
          </p:nvSpPr>
          <p:spPr>
            <a:xfrm>
              <a:off x="4152087" y="3026998"/>
              <a:ext cx="1252034" cy="1668692"/>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15"/>
            <p:cNvSpPr/>
            <p:nvPr/>
          </p:nvSpPr>
          <p:spPr>
            <a:xfrm>
              <a:off x="3640042" y="2191854"/>
              <a:ext cx="1414482" cy="1329667"/>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15"/>
            <p:cNvSpPr/>
            <p:nvPr/>
          </p:nvSpPr>
          <p:spPr>
            <a:xfrm>
              <a:off x="942673" y="1008376"/>
              <a:ext cx="1388682" cy="621230"/>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15"/>
            <p:cNvSpPr/>
            <p:nvPr/>
          </p:nvSpPr>
          <p:spPr>
            <a:xfrm>
              <a:off x="1783701" y="590289"/>
              <a:ext cx="1653731" cy="649989"/>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15"/>
            <p:cNvSpPr/>
            <p:nvPr/>
          </p:nvSpPr>
          <p:spPr>
            <a:xfrm>
              <a:off x="2585531" y="745222"/>
              <a:ext cx="1906412" cy="1948669"/>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15"/>
            <p:cNvSpPr/>
            <p:nvPr/>
          </p:nvSpPr>
          <p:spPr>
            <a:xfrm>
              <a:off x="742589" y="1085410"/>
              <a:ext cx="3809698" cy="3646519"/>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15"/>
            <p:cNvSpPr/>
            <p:nvPr/>
          </p:nvSpPr>
          <p:spPr>
            <a:xfrm>
              <a:off x="2152635" y="3546148"/>
              <a:ext cx="870915" cy="1160742"/>
            </a:xfrm>
            <a:custGeom>
              <a:avLst/>
              <a:gdLst/>
              <a:ahLst/>
              <a:cxnLst/>
              <a:rect l="l" t="t" r="r" b="b"/>
              <a:pathLst>
                <a:path w="37658" h="50190" extrusionOk="0">
                  <a:moveTo>
                    <a:pt x="25623" y="0"/>
                  </a:moveTo>
                  <a:lnTo>
                    <a:pt x="1" y="14874"/>
                  </a:lnTo>
                  <a:cubicBezTo>
                    <a:pt x="6934" y="20969"/>
                    <a:pt x="12036" y="31190"/>
                    <a:pt x="12021" y="39813"/>
                  </a:cubicBezTo>
                  <a:cubicBezTo>
                    <a:pt x="12005" y="44880"/>
                    <a:pt x="10232" y="48463"/>
                    <a:pt x="7352" y="50153"/>
                  </a:cubicBezTo>
                  <a:lnTo>
                    <a:pt x="7352" y="50153"/>
                  </a:lnTo>
                  <a:lnTo>
                    <a:pt x="32928" y="35300"/>
                  </a:lnTo>
                  <a:cubicBezTo>
                    <a:pt x="35828" y="33609"/>
                    <a:pt x="37627" y="30027"/>
                    <a:pt x="37642" y="24939"/>
                  </a:cubicBezTo>
                  <a:cubicBezTo>
                    <a:pt x="37658" y="16301"/>
                    <a:pt x="32555" y="6095"/>
                    <a:pt x="25623" y="0"/>
                  </a:cubicBezTo>
                  <a:close/>
                  <a:moveTo>
                    <a:pt x="7352" y="50153"/>
                  </a:moveTo>
                  <a:lnTo>
                    <a:pt x="7290" y="50189"/>
                  </a:lnTo>
                  <a:cubicBezTo>
                    <a:pt x="7311" y="50177"/>
                    <a:pt x="7332" y="50165"/>
                    <a:pt x="7352" y="5015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15"/>
            <p:cNvSpPr/>
            <p:nvPr/>
          </p:nvSpPr>
          <p:spPr>
            <a:xfrm>
              <a:off x="1796457" y="2965222"/>
              <a:ext cx="983913" cy="924917"/>
            </a:xfrm>
            <a:custGeom>
              <a:avLst/>
              <a:gdLst/>
              <a:ahLst/>
              <a:cxnLst/>
              <a:rect l="l" t="t" r="r" b="b"/>
              <a:pathLst>
                <a:path w="42544" h="39993" extrusionOk="0">
                  <a:moveTo>
                    <a:pt x="27202" y="1"/>
                  </a:moveTo>
                  <a:cubicBezTo>
                    <a:pt x="26646" y="1"/>
                    <a:pt x="26118" y="72"/>
                    <a:pt x="25623" y="211"/>
                  </a:cubicBezTo>
                  <a:lnTo>
                    <a:pt x="1" y="15100"/>
                  </a:lnTo>
                  <a:cubicBezTo>
                    <a:pt x="496" y="14961"/>
                    <a:pt x="1024" y="14890"/>
                    <a:pt x="1580" y="14890"/>
                  </a:cubicBezTo>
                  <a:cubicBezTo>
                    <a:pt x="3009" y="14890"/>
                    <a:pt x="4620" y="15358"/>
                    <a:pt x="6329" y="16341"/>
                  </a:cubicBezTo>
                  <a:cubicBezTo>
                    <a:pt x="12176" y="19722"/>
                    <a:pt x="16906" y="27911"/>
                    <a:pt x="16891" y="34642"/>
                  </a:cubicBezTo>
                  <a:cubicBezTo>
                    <a:pt x="16891" y="36906"/>
                    <a:pt x="16348" y="38721"/>
                    <a:pt x="15402" y="39993"/>
                  </a:cubicBezTo>
                  <a:lnTo>
                    <a:pt x="41024" y="25104"/>
                  </a:lnTo>
                  <a:cubicBezTo>
                    <a:pt x="41970" y="23832"/>
                    <a:pt x="42512" y="22017"/>
                    <a:pt x="42512" y="19753"/>
                  </a:cubicBezTo>
                  <a:cubicBezTo>
                    <a:pt x="42543" y="13022"/>
                    <a:pt x="37813" y="4832"/>
                    <a:pt x="31950" y="1451"/>
                  </a:cubicBezTo>
                  <a:cubicBezTo>
                    <a:pt x="30242" y="469"/>
                    <a:pt x="28630" y="1"/>
                    <a:pt x="272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15"/>
            <p:cNvSpPr/>
            <p:nvPr/>
          </p:nvSpPr>
          <p:spPr>
            <a:xfrm>
              <a:off x="-79833" y="2141994"/>
              <a:ext cx="965967" cy="432127"/>
            </a:xfrm>
            <a:custGeom>
              <a:avLst/>
              <a:gdLst/>
              <a:ahLst/>
              <a:cxnLst/>
              <a:rect l="l" t="t" r="r" b="b"/>
              <a:pathLst>
                <a:path w="41768" h="18685" extrusionOk="0">
                  <a:moveTo>
                    <a:pt x="31034" y="0"/>
                  </a:moveTo>
                  <a:cubicBezTo>
                    <a:pt x="29026" y="0"/>
                    <a:pt x="27204" y="477"/>
                    <a:pt x="25638" y="1391"/>
                  </a:cubicBezTo>
                  <a:lnTo>
                    <a:pt x="1" y="16280"/>
                  </a:lnTo>
                  <a:cubicBezTo>
                    <a:pt x="1568" y="15369"/>
                    <a:pt x="3386" y="14895"/>
                    <a:pt x="5391" y="14895"/>
                  </a:cubicBezTo>
                  <a:cubicBezTo>
                    <a:pt x="8166" y="14895"/>
                    <a:pt x="11296" y="15804"/>
                    <a:pt x="14610" y="17722"/>
                  </a:cubicBezTo>
                  <a:cubicBezTo>
                    <a:pt x="15122" y="18017"/>
                    <a:pt x="15650" y="18343"/>
                    <a:pt x="16161" y="18684"/>
                  </a:cubicBezTo>
                  <a:lnTo>
                    <a:pt x="41768" y="3779"/>
                  </a:lnTo>
                  <a:cubicBezTo>
                    <a:pt x="41271" y="3438"/>
                    <a:pt x="40744" y="3112"/>
                    <a:pt x="40217" y="2818"/>
                  </a:cubicBezTo>
                  <a:cubicBezTo>
                    <a:pt x="36920" y="904"/>
                    <a:pt x="33800" y="0"/>
                    <a:pt x="3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15"/>
            <p:cNvSpPr/>
            <p:nvPr/>
          </p:nvSpPr>
          <p:spPr>
            <a:xfrm>
              <a:off x="505186" y="1851173"/>
              <a:ext cx="1150335" cy="452132"/>
            </a:xfrm>
            <a:custGeom>
              <a:avLst/>
              <a:gdLst/>
              <a:ahLst/>
              <a:cxnLst/>
              <a:rect l="l" t="t" r="r" b="b"/>
              <a:pathLst>
                <a:path w="49740" h="19550" extrusionOk="0">
                  <a:moveTo>
                    <a:pt x="16" y="17167"/>
                  </a:moveTo>
                  <a:cubicBezTo>
                    <a:pt x="11" y="17170"/>
                    <a:pt x="6" y="17173"/>
                    <a:pt x="1" y="17176"/>
                  </a:cubicBezTo>
                  <a:lnTo>
                    <a:pt x="16" y="17167"/>
                  </a:lnTo>
                  <a:close/>
                  <a:moveTo>
                    <a:pt x="34527" y="1"/>
                  </a:moveTo>
                  <a:cubicBezTo>
                    <a:pt x="31213" y="1"/>
                    <a:pt x="28207" y="783"/>
                    <a:pt x="25622" y="2287"/>
                  </a:cubicBezTo>
                  <a:lnTo>
                    <a:pt x="16" y="17167"/>
                  </a:lnTo>
                  <a:lnTo>
                    <a:pt x="16" y="17167"/>
                  </a:lnTo>
                  <a:cubicBezTo>
                    <a:pt x="2595" y="15670"/>
                    <a:pt x="5593" y="14891"/>
                    <a:pt x="8898" y="14891"/>
                  </a:cubicBezTo>
                  <a:cubicBezTo>
                    <a:pt x="13481" y="14891"/>
                    <a:pt x="18653" y="16389"/>
                    <a:pt x="24118" y="19549"/>
                  </a:cubicBezTo>
                  <a:lnTo>
                    <a:pt x="49740" y="4645"/>
                  </a:lnTo>
                  <a:cubicBezTo>
                    <a:pt x="44278" y="1495"/>
                    <a:pt x="39108" y="1"/>
                    <a:pt x="345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15"/>
            <p:cNvSpPr/>
            <p:nvPr/>
          </p:nvSpPr>
          <p:spPr>
            <a:xfrm>
              <a:off x="1062939" y="1958945"/>
              <a:ext cx="1326100" cy="1355494"/>
            </a:xfrm>
            <a:custGeom>
              <a:avLst/>
              <a:gdLst/>
              <a:ahLst/>
              <a:cxnLst/>
              <a:rect l="l" t="t" r="r" b="b"/>
              <a:pathLst>
                <a:path w="57340" h="58611" extrusionOk="0">
                  <a:moveTo>
                    <a:pt x="25623" y="0"/>
                  </a:moveTo>
                  <a:lnTo>
                    <a:pt x="1" y="14889"/>
                  </a:lnTo>
                  <a:cubicBezTo>
                    <a:pt x="14564" y="23296"/>
                    <a:pt x="26956" y="41023"/>
                    <a:pt x="31718" y="58611"/>
                  </a:cubicBezTo>
                  <a:lnTo>
                    <a:pt x="57340" y="43722"/>
                  </a:lnTo>
                  <a:cubicBezTo>
                    <a:pt x="52578" y="26134"/>
                    <a:pt x="40186" y="8406"/>
                    <a:pt x="256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15"/>
            <p:cNvSpPr/>
            <p:nvPr/>
          </p:nvSpPr>
          <p:spPr>
            <a:xfrm>
              <a:off x="-219011" y="2195580"/>
              <a:ext cx="2650026" cy="2536519"/>
            </a:xfrm>
            <a:custGeom>
              <a:avLst/>
              <a:gdLst/>
              <a:ahLst/>
              <a:cxnLst/>
              <a:rect l="l" t="t" r="r" b="b"/>
              <a:pathLst>
                <a:path w="114586" h="109678" extrusionOk="0">
                  <a:moveTo>
                    <a:pt x="40215" y="0"/>
                  </a:moveTo>
                  <a:cubicBezTo>
                    <a:pt x="31129" y="0"/>
                    <a:pt x="24360" y="5890"/>
                    <a:pt x="22164" y="16367"/>
                  </a:cubicBezTo>
                  <a:cubicBezTo>
                    <a:pt x="21652" y="16026"/>
                    <a:pt x="21140" y="15700"/>
                    <a:pt x="20613" y="15390"/>
                  </a:cubicBezTo>
                  <a:cubicBezTo>
                    <a:pt x="17309" y="13485"/>
                    <a:pt x="14185" y="12582"/>
                    <a:pt x="11416" y="12582"/>
                  </a:cubicBezTo>
                  <a:cubicBezTo>
                    <a:pt x="4696" y="12582"/>
                    <a:pt x="69" y="17900"/>
                    <a:pt x="47" y="27115"/>
                  </a:cubicBezTo>
                  <a:cubicBezTo>
                    <a:pt x="1" y="40128"/>
                    <a:pt x="9151" y="55979"/>
                    <a:pt x="20489" y="62524"/>
                  </a:cubicBezTo>
                  <a:lnTo>
                    <a:pt x="98331" y="107455"/>
                  </a:lnTo>
                  <a:cubicBezTo>
                    <a:pt x="100940" y="108963"/>
                    <a:pt x="103408" y="109678"/>
                    <a:pt x="105595" y="109678"/>
                  </a:cubicBezTo>
                  <a:cubicBezTo>
                    <a:pt x="110896" y="109678"/>
                    <a:pt x="114548" y="105480"/>
                    <a:pt x="114570" y="98211"/>
                  </a:cubicBezTo>
                  <a:cubicBezTo>
                    <a:pt x="114585" y="89588"/>
                    <a:pt x="109483" y="79367"/>
                    <a:pt x="102550" y="73272"/>
                  </a:cubicBezTo>
                  <a:cubicBezTo>
                    <a:pt x="103480" y="72000"/>
                    <a:pt x="104039" y="70185"/>
                    <a:pt x="104039" y="67921"/>
                  </a:cubicBezTo>
                  <a:cubicBezTo>
                    <a:pt x="104054" y="61190"/>
                    <a:pt x="99324" y="53001"/>
                    <a:pt x="93461" y="49620"/>
                  </a:cubicBezTo>
                  <a:cubicBezTo>
                    <a:pt x="91764" y="48637"/>
                    <a:pt x="90147" y="48169"/>
                    <a:pt x="88715" y="48169"/>
                  </a:cubicBezTo>
                  <a:cubicBezTo>
                    <a:pt x="88158" y="48169"/>
                    <a:pt x="87629" y="48240"/>
                    <a:pt x="87133" y="48379"/>
                  </a:cubicBezTo>
                  <a:cubicBezTo>
                    <a:pt x="82372" y="30791"/>
                    <a:pt x="69995" y="13064"/>
                    <a:pt x="55432" y="4657"/>
                  </a:cubicBezTo>
                  <a:cubicBezTo>
                    <a:pt x="49964" y="1497"/>
                    <a:pt x="44795" y="0"/>
                    <a:pt x="402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510;p34"/>
          <p:cNvGrpSpPr/>
          <p:nvPr/>
        </p:nvGrpSpPr>
        <p:grpSpPr>
          <a:xfrm>
            <a:off x="6715290" y="252367"/>
            <a:ext cx="1905829" cy="1550748"/>
            <a:chOff x="6707002" y="1482876"/>
            <a:chExt cx="1471342" cy="1197211"/>
          </a:xfrm>
        </p:grpSpPr>
        <p:sp>
          <p:nvSpPr>
            <p:cNvPr id="15" name="Google Shape;511;p34"/>
            <p:cNvSpPr/>
            <p:nvPr/>
          </p:nvSpPr>
          <p:spPr>
            <a:xfrm>
              <a:off x="7203122" y="1931938"/>
              <a:ext cx="366304" cy="366752"/>
            </a:xfrm>
            <a:custGeom>
              <a:avLst/>
              <a:gdLst/>
              <a:ahLst/>
              <a:cxnLst/>
              <a:rect l="l" t="t" r="r" b="b"/>
              <a:pathLst>
                <a:path w="2452" h="2455" extrusionOk="0">
                  <a:moveTo>
                    <a:pt x="1226" y="2454"/>
                  </a:moveTo>
                  <a:cubicBezTo>
                    <a:pt x="1902" y="2454"/>
                    <a:pt x="2451" y="1903"/>
                    <a:pt x="2451" y="1226"/>
                  </a:cubicBezTo>
                  <a:cubicBezTo>
                    <a:pt x="2451" y="552"/>
                    <a:pt x="1902" y="1"/>
                    <a:pt x="1226" y="1"/>
                  </a:cubicBezTo>
                  <a:cubicBezTo>
                    <a:pt x="549" y="1"/>
                    <a:pt x="0" y="552"/>
                    <a:pt x="0" y="1226"/>
                  </a:cubicBezTo>
                  <a:cubicBezTo>
                    <a:pt x="0" y="1903"/>
                    <a:pt x="553" y="2454"/>
                    <a:pt x="1226" y="2454"/>
                  </a:cubicBezTo>
                  <a:close/>
                </a:path>
              </a:pathLst>
            </a:custGeom>
            <a:solidFill>
              <a:srgbClr val="6BB68E"/>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 name="Google Shape;512;p34"/>
            <p:cNvSpPr/>
            <p:nvPr/>
          </p:nvSpPr>
          <p:spPr>
            <a:xfrm>
              <a:off x="6707002" y="1482876"/>
              <a:ext cx="1471342" cy="1197211"/>
            </a:xfrm>
            <a:custGeom>
              <a:avLst/>
              <a:gdLst/>
              <a:ahLst/>
              <a:cxnLst/>
              <a:rect l="l" t="t" r="r" b="b"/>
              <a:pathLst>
                <a:path w="9849" h="8014" extrusionOk="0">
                  <a:moveTo>
                    <a:pt x="2143" y="0"/>
                  </a:moveTo>
                  <a:cubicBezTo>
                    <a:pt x="2606" y="0"/>
                    <a:pt x="2982" y="375"/>
                    <a:pt x="2982" y="837"/>
                  </a:cubicBezTo>
                  <a:cubicBezTo>
                    <a:pt x="2982" y="946"/>
                    <a:pt x="2961" y="1045"/>
                    <a:pt x="2924" y="1142"/>
                  </a:cubicBezTo>
                  <a:lnTo>
                    <a:pt x="8300" y="3856"/>
                  </a:lnTo>
                  <a:cubicBezTo>
                    <a:pt x="8450" y="3622"/>
                    <a:pt x="8711" y="3463"/>
                    <a:pt x="9009" y="3463"/>
                  </a:cubicBezTo>
                  <a:cubicBezTo>
                    <a:pt x="9472" y="3463"/>
                    <a:pt x="9848" y="3840"/>
                    <a:pt x="9848" y="4302"/>
                  </a:cubicBezTo>
                  <a:cubicBezTo>
                    <a:pt x="9848" y="4765"/>
                    <a:pt x="9472" y="5139"/>
                    <a:pt x="9009" y="5139"/>
                  </a:cubicBezTo>
                  <a:cubicBezTo>
                    <a:pt x="8709" y="5139"/>
                    <a:pt x="8444" y="4981"/>
                    <a:pt x="8298" y="4744"/>
                  </a:cubicBezTo>
                  <a:lnTo>
                    <a:pt x="2756" y="7483"/>
                  </a:lnTo>
                  <a:cubicBezTo>
                    <a:pt x="2766" y="7520"/>
                    <a:pt x="2770" y="7555"/>
                    <a:pt x="2770" y="7594"/>
                  </a:cubicBezTo>
                  <a:cubicBezTo>
                    <a:pt x="2770" y="7827"/>
                    <a:pt x="2583" y="8014"/>
                    <a:pt x="2353" y="8014"/>
                  </a:cubicBezTo>
                  <a:cubicBezTo>
                    <a:pt x="2120" y="8014"/>
                    <a:pt x="1933" y="7827"/>
                    <a:pt x="1933" y="7594"/>
                  </a:cubicBezTo>
                  <a:cubicBezTo>
                    <a:pt x="1933" y="7395"/>
                    <a:pt x="2071" y="7231"/>
                    <a:pt x="2260" y="7185"/>
                  </a:cubicBezTo>
                  <a:lnTo>
                    <a:pt x="2089" y="1670"/>
                  </a:lnTo>
                  <a:cubicBezTo>
                    <a:pt x="1654" y="1641"/>
                    <a:pt x="1306" y="1277"/>
                    <a:pt x="1306" y="835"/>
                  </a:cubicBezTo>
                  <a:cubicBezTo>
                    <a:pt x="1306" y="375"/>
                    <a:pt x="1680" y="0"/>
                    <a:pt x="2143" y="0"/>
                  </a:cubicBezTo>
                  <a:close/>
                  <a:moveTo>
                    <a:pt x="416" y="4551"/>
                  </a:moveTo>
                  <a:cubicBezTo>
                    <a:pt x="646" y="4551"/>
                    <a:pt x="833" y="4736"/>
                    <a:pt x="833" y="4969"/>
                  </a:cubicBezTo>
                  <a:cubicBezTo>
                    <a:pt x="833" y="5199"/>
                    <a:pt x="648" y="5384"/>
                    <a:pt x="416" y="5384"/>
                  </a:cubicBezTo>
                  <a:cubicBezTo>
                    <a:pt x="187" y="5384"/>
                    <a:pt x="0" y="5199"/>
                    <a:pt x="0" y="4969"/>
                  </a:cubicBezTo>
                  <a:cubicBezTo>
                    <a:pt x="2" y="4736"/>
                    <a:pt x="187" y="4551"/>
                    <a:pt x="416" y="4551"/>
                  </a:cubicBezTo>
                  <a:close/>
                  <a:moveTo>
                    <a:pt x="6856" y="952"/>
                  </a:moveTo>
                  <a:cubicBezTo>
                    <a:pt x="6716" y="952"/>
                    <a:pt x="6603" y="1066"/>
                    <a:pt x="6603" y="1205"/>
                  </a:cubicBezTo>
                  <a:cubicBezTo>
                    <a:pt x="6603" y="1343"/>
                    <a:pt x="6716" y="1456"/>
                    <a:pt x="6856" y="1456"/>
                  </a:cubicBezTo>
                  <a:cubicBezTo>
                    <a:pt x="6994" y="1456"/>
                    <a:pt x="7107" y="1343"/>
                    <a:pt x="7107" y="1205"/>
                  </a:cubicBezTo>
                  <a:cubicBezTo>
                    <a:pt x="7105" y="1066"/>
                    <a:pt x="6994" y="952"/>
                    <a:pt x="6856" y="952"/>
                  </a:cubicBezTo>
                  <a:close/>
                  <a:moveTo>
                    <a:pt x="8226" y="4600"/>
                  </a:moveTo>
                  <a:cubicBezTo>
                    <a:pt x="8189" y="4508"/>
                    <a:pt x="8170" y="4407"/>
                    <a:pt x="8170" y="4302"/>
                  </a:cubicBezTo>
                  <a:cubicBezTo>
                    <a:pt x="8170" y="4195"/>
                    <a:pt x="8191" y="4093"/>
                    <a:pt x="8228" y="4000"/>
                  </a:cubicBezTo>
                  <a:lnTo>
                    <a:pt x="2852" y="1286"/>
                  </a:lnTo>
                  <a:cubicBezTo>
                    <a:pt x="2721" y="1491"/>
                    <a:pt x="2503" y="1637"/>
                    <a:pt x="2252" y="1668"/>
                  </a:cubicBezTo>
                  <a:lnTo>
                    <a:pt x="2421" y="7183"/>
                  </a:lnTo>
                  <a:cubicBezTo>
                    <a:pt x="2530" y="7202"/>
                    <a:pt x="2622" y="7261"/>
                    <a:pt x="2686" y="7344"/>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17" name="Google Shape;513;p34"/>
          <p:cNvSpPr/>
          <p:nvPr/>
        </p:nvSpPr>
        <p:spPr>
          <a:xfrm>
            <a:off x="8375655" y="1778394"/>
            <a:ext cx="278164" cy="278164"/>
          </a:xfrm>
          <a:custGeom>
            <a:avLst/>
            <a:gdLst/>
            <a:ahLst/>
            <a:cxnLst/>
            <a:rect l="l" t="t" r="r" b="b"/>
            <a:pathLst>
              <a:path w="1862" h="1862" extrusionOk="0">
                <a:moveTo>
                  <a:pt x="932" y="1862"/>
                </a:moveTo>
                <a:cubicBezTo>
                  <a:pt x="1446" y="1862"/>
                  <a:pt x="1861" y="1442"/>
                  <a:pt x="1861" y="933"/>
                </a:cubicBezTo>
                <a:cubicBezTo>
                  <a:pt x="1861" y="418"/>
                  <a:pt x="1444" y="1"/>
                  <a:pt x="932" y="1"/>
                </a:cubicBezTo>
                <a:cubicBezTo>
                  <a:pt x="418" y="1"/>
                  <a:pt x="0" y="420"/>
                  <a:pt x="0" y="933"/>
                </a:cubicBezTo>
                <a:cubicBezTo>
                  <a:pt x="4" y="1447"/>
                  <a:pt x="420" y="1862"/>
                  <a:pt x="932" y="1862"/>
                </a:cubicBezTo>
                <a:close/>
              </a:path>
            </a:pathLst>
          </a:custGeom>
          <a:solidFill>
            <a:srgbClr val="88A6F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 name="Google Shape;514;p34"/>
          <p:cNvSpPr/>
          <p:nvPr/>
        </p:nvSpPr>
        <p:spPr>
          <a:xfrm>
            <a:off x="7856541" y="4054746"/>
            <a:ext cx="1270413" cy="1124608"/>
          </a:xfrm>
          <a:custGeom>
            <a:avLst/>
            <a:gdLst/>
            <a:ahLst/>
            <a:cxnLst/>
            <a:rect l="l" t="t" r="r" b="b"/>
            <a:pathLst>
              <a:path w="8504" h="7528" extrusionOk="0">
                <a:moveTo>
                  <a:pt x="441" y="3303"/>
                </a:moveTo>
                <a:cubicBezTo>
                  <a:pt x="996" y="1229"/>
                  <a:pt x="3129" y="1"/>
                  <a:pt x="5201" y="556"/>
                </a:cubicBezTo>
                <a:cubicBezTo>
                  <a:pt x="7276" y="1111"/>
                  <a:pt x="8504" y="3244"/>
                  <a:pt x="7949" y="5317"/>
                </a:cubicBezTo>
                <a:cubicBezTo>
                  <a:pt x="7696" y="6256"/>
                  <a:pt x="7122" y="7023"/>
                  <a:pt x="6374" y="7527"/>
                </a:cubicBezTo>
                <a:lnTo>
                  <a:pt x="2014" y="7527"/>
                </a:lnTo>
                <a:cubicBezTo>
                  <a:pt x="682" y="6624"/>
                  <a:pt x="1" y="4946"/>
                  <a:pt x="441" y="3303"/>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 name="Google Shape;515;p34"/>
          <p:cNvSpPr/>
          <p:nvPr/>
        </p:nvSpPr>
        <p:spPr>
          <a:xfrm>
            <a:off x="8120810" y="4387882"/>
            <a:ext cx="967151" cy="791468"/>
          </a:xfrm>
          <a:custGeom>
            <a:avLst/>
            <a:gdLst/>
            <a:ahLst/>
            <a:cxnLst/>
            <a:rect l="l" t="t" r="r" b="b"/>
            <a:pathLst>
              <a:path w="6474" h="5298" extrusionOk="0">
                <a:moveTo>
                  <a:pt x="5707" y="0"/>
                </a:moveTo>
                <a:cubicBezTo>
                  <a:pt x="6268" y="886"/>
                  <a:pt x="6474" y="1995"/>
                  <a:pt x="6180" y="3087"/>
                </a:cubicBezTo>
                <a:cubicBezTo>
                  <a:pt x="5927" y="4026"/>
                  <a:pt x="5353" y="4793"/>
                  <a:pt x="4605" y="5297"/>
                </a:cubicBezTo>
                <a:lnTo>
                  <a:pt x="245" y="5297"/>
                </a:lnTo>
                <a:cubicBezTo>
                  <a:pt x="159" y="5240"/>
                  <a:pt x="81" y="5182"/>
                  <a:pt x="0" y="5116"/>
                </a:cubicBezTo>
                <a:cubicBezTo>
                  <a:pt x="282" y="4991"/>
                  <a:pt x="515" y="4771"/>
                  <a:pt x="663" y="4485"/>
                </a:cubicBezTo>
                <a:cubicBezTo>
                  <a:pt x="1082" y="3675"/>
                  <a:pt x="3363" y="4195"/>
                  <a:pt x="3233" y="2984"/>
                </a:cubicBezTo>
                <a:cubicBezTo>
                  <a:pt x="3105" y="1773"/>
                  <a:pt x="3387" y="2009"/>
                  <a:pt x="4806" y="1203"/>
                </a:cubicBezTo>
                <a:cubicBezTo>
                  <a:pt x="5462" y="833"/>
                  <a:pt x="5672" y="376"/>
                  <a:pt x="5707" y="0"/>
                </a:cubicBezTo>
                <a:close/>
              </a:path>
            </a:pathLst>
          </a:custGeom>
          <a:solidFill>
            <a:srgbClr val="88A6F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 name="Google Shape;516;p34"/>
          <p:cNvSpPr/>
          <p:nvPr/>
        </p:nvSpPr>
        <p:spPr>
          <a:xfrm>
            <a:off x="8108560" y="4124211"/>
            <a:ext cx="912773" cy="1002258"/>
          </a:xfrm>
          <a:custGeom>
            <a:avLst/>
            <a:gdLst/>
            <a:ahLst/>
            <a:cxnLst/>
            <a:rect l="l" t="t" r="r" b="b"/>
            <a:pathLst>
              <a:path w="6110" h="6709" extrusionOk="0">
                <a:moveTo>
                  <a:pt x="2826" y="1656"/>
                </a:moveTo>
                <a:cubicBezTo>
                  <a:pt x="3019" y="1656"/>
                  <a:pt x="3175" y="1812"/>
                  <a:pt x="3175" y="2006"/>
                </a:cubicBezTo>
                <a:cubicBezTo>
                  <a:pt x="3175" y="2199"/>
                  <a:pt x="3019" y="2355"/>
                  <a:pt x="2826" y="2355"/>
                </a:cubicBezTo>
                <a:cubicBezTo>
                  <a:pt x="2632" y="2355"/>
                  <a:pt x="2476" y="2199"/>
                  <a:pt x="2476" y="2006"/>
                </a:cubicBezTo>
                <a:cubicBezTo>
                  <a:pt x="2476" y="1810"/>
                  <a:pt x="2632" y="1656"/>
                  <a:pt x="2826" y="1656"/>
                </a:cubicBezTo>
                <a:close/>
                <a:moveTo>
                  <a:pt x="1542" y="81"/>
                </a:moveTo>
                <a:cubicBezTo>
                  <a:pt x="1584" y="71"/>
                  <a:pt x="1625" y="60"/>
                  <a:pt x="1664" y="52"/>
                </a:cubicBezTo>
                <a:cubicBezTo>
                  <a:pt x="1703" y="147"/>
                  <a:pt x="1758" y="233"/>
                  <a:pt x="1828" y="305"/>
                </a:cubicBezTo>
                <a:cubicBezTo>
                  <a:pt x="1962" y="439"/>
                  <a:pt x="2149" y="521"/>
                  <a:pt x="2353" y="521"/>
                </a:cubicBezTo>
                <a:cubicBezTo>
                  <a:pt x="2558" y="521"/>
                  <a:pt x="2743" y="439"/>
                  <a:pt x="2877" y="305"/>
                </a:cubicBezTo>
                <a:cubicBezTo>
                  <a:pt x="2959" y="219"/>
                  <a:pt x="3023" y="116"/>
                  <a:pt x="3058" y="1"/>
                </a:cubicBezTo>
                <a:cubicBezTo>
                  <a:pt x="3099" y="7"/>
                  <a:pt x="3140" y="13"/>
                  <a:pt x="3181" y="21"/>
                </a:cubicBezTo>
                <a:cubicBezTo>
                  <a:pt x="3140" y="163"/>
                  <a:pt x="3064" y="291"/>
                  <a:pt x="2961" y="391"/>
                </a:cubicBezTo>
                <a:cubicBezTo>
                  <a:pt x="2805" y="548"/>
                  <a:pt x="2589" y="646"/>
                  <a:pt x="2349" y="646"/>
                </a:cubicBezTo>
                <a:cubicBezTo>
                  <a:pt x="2110" y="646"/>
                  <a:pt x="1894" y="548"/>
                  <a:pt x="1738" y="391"/>
                </a:cubicBezTo>
                <a:cubicBezTo>
                  <a:pt x="1656" y="305"/>
                  <a:pt x="1590" y="198"/>
                  <a:pt x="1542" y="81"/>
                </a:cubicBezTo>
                <a:close/>
                <a:moveTo>
                  <a:pt x="6110" y="5304"/>
                </a:moveTo>
                <a:cubicBezTo>
                  <a:pt x="6095" y="5343"/>
                  <a:pt x="6077" y="5384"/>
                  <a:pt x="6062" y="5421"/>
                </a:cubicBezTo>
                <a:cubicBezTo>
                  <a:pt x="5941" y="5333"/>
                  <a:pt x="5789" y="5277"/>
                  <a:pt x="5626" y="5277"/>
                </a:cubicBezTo>
                <a:cubicBezTo>
                  <a:pt x="5427" y="5277"/>
                  <a:pt x="5244" y="5360"/>
                  <a:pt x="5112" y="5491"/>
                </a:cubicBezTo>
                <a:cubicBezTo>
                  <a:pt x="4983" y="5623"/>
                  <a:pt x="4900" y="5806"/>
                  <a:pt x="4900" y="6005"/>
                </a:cubicBezTo>
                <a:cubicBezTo>
                  <a:pt x="4900" y="6207"/>
                  <a:pt x="4983" y="6388"/>
                  <a:pt x="5112" y="6519"/>
                </a:cubicBezTo>
                <a:cubicBezTo>
                  <a:pt x="5151" y="6558"/>
                  <a:pt x="5190" y="6589"/>
                  <a:pt x="5234" y="6618"/>
                </a:cubicBezTo>
                <a:cubicBezTo>
                  <a:pt x="5203" y="6645"/>
                  <a:pt x="5172" y="6676"/>
                  <a:pt x="5141" y="6704"/>
                </a:cubicBezTo>
                <a:cubicBezTo>
                  <a:pt x="5100" y="6676"/>
                  <a:pt x="5059" y="6643"/>
                  <a:pt x="5026" y="6608"/>
                </a:cubicBezTo>
                <a:cubicBezTo>
                  <a:pt x="4872" y="6454"/>
                  <a:pt x="4773" y="6240"/>
                  <a:pt x="4773" y="6003"/>
                </a:cubicBezTo>
                <a:cubicBezTo>
                  <a:pt x="4773" y="5767"/>
                  <a:pt x="4870" y="5553"/>
                  <a:pt x="5024" y="5399"/>
                </a:cubicBezTo>
                <a:cubicBezTo>
                  <a:pt x="5178" y="5244"/>
                  <a:pt x="5390" y="5150"/>
                  <a:pt x="5626" y="5150"/>
                </a:cubicBezTo>
                <a:cubicBezTo>
                  <a:pt x="5807" y="5152"/>
                  <a:pt x="5974" y="5209"/>
                  <a:pt x="6110" y="5304"/>
                </a:cubicBezTo>
                <a:close/>
                <a:moveTo>
                  <a:pt x="4664" y="2279"/>
                </a:moveTo>
                <a:cubicBezTo>
                  <a:pt x="4902" y="2279"/>
                  <a:pt x="5118" y="2376"/>
                  <a:pt x="5275" y="2532"/>
                </a:cubicBezTo>
                <a:cubicBezTo>
                  <a:pt x="5431" y="2690"/>
                  <a:pt x="5530" y="2906"/>
                  <a:pt x="5530" y="3145"/>
                </a:cubicBezTo>
                <a:cubicBezTo>
                  <a:pt x="5530" y="3383"/>
                  <a:pt x="5431" y="3599"/>
                  <a:pt x="5275" y="3756"/>
                </a:cubicBezTo>
                <a:cubicBezTo>
                  <a:pt x="5118" y="3914"/>
                  <a:pt x="4902" y="4011"/>
                  <a:pt x="4664" y="4011"/>
                </a:cubicBezTo>
                <a:cubicBezTo>
                  <a:pt x="4423" y="4011"/>
                  <a:pt x="4207" y="3914"/>
                  <a:pt x="4051" y="3756"/>
                </a:cubicBezTo>
                <a:cubicBezTo>
                  <a:pt x="3895" y="3599"/>
                  <a:pt x="3796" y="3383"/>
                  <a:pt x="3796" y="3145"/>
                </a:cubicBezTo>
                <a:cubicBezTo>
                  <a:pt x="3796" y="2906"/>
                  <a:pt x="3895" y="2690"/>
                  <a:pt x="4051" y="2532"/>
                </a:cubicBezTo>
                <a:cubicBezTo>
                  <a:pt x="4207" y="2376"/>
                  <a:pt x="4423" y="2279"/>
                  <a:pt x="4664" y="2279"/>
                </a:cubicBezTo>
                <a:close/>
                <a:moveTo>
                  <a:pt x="5188" y="2620"/>
                </a:moveTo>
                <a:cubicBezTo>
                  <a:pt x="5055" y="2487"/>
                  <a:pt x="4865" y="2405"/>
                  <a:pt x="4664" y="2405"/>
                </a:cubicBezTo>
                <a:cubicBezTo>
                  <a:pt x="4458" y="2405"/>
                  <a:pt x="4273" y="2487"/>
                  <a:pt x="4140" y="2620"/>
                </a:cubicBezTo>
                <a:cubicBezTo>
                  <a:pt x="4006" y="2754"/>
                  <a:pt x="3924" y="2939"/>
                  <a:pt x="3924" y="3145"/>
                </a:cubicBezTo>
                <a:cubicBezTo>
                  <a:pt x="3924" y="3350"/>
                  <a:pt x="4006" y="3536"/>
                  <a:pt x="4140" y="3669"/>
                </a:cubicBezTo>
                <a:cubicBezTo>
                  <a:pt x="4273" y="3803"/>
                  <a:pt x="4458" y="3885"/>
                  <a:pt x="4664" y="3885"/>
                </a:cubicBezTo>
                <a:cubicBezTo>
                  <a:pt x="4870" y="3885"/>
                  <a:pt x="5055" y="3803"/>
                  <a:pt x="5188" y="3669"/>
                </a:cubicBezTo>
                <a:cubicBezTo>
                  <a:pt x="5322" y="3536"/>
                  <a:pt x="5404" y="3348"/>
                  <a:pt x="5404" y="3145"/>
                </a:cubicBezTo>
                <a:cubicBezTo>
                  <a:pt x="5406" y="2941"/>
                  <a:pt x="5322" y="2756"/>
                  <a:pt x="5188" y="2620"/>
                </a:cubicBezTo>
                <a:close/>
                <a:moveTo>
                  <a:pt x="854" y="2291"/>
                </a:moveTo>
                <a:cubicBezTo>
                  <a:pt x="1090" y="2291"/>
                  <a:pt x="1304" y="2386"/>
                  <a:pt x="1458" y="2540"/>
                </a:cubicBezTo>
                <a:cubicBezTo>
                  <a:pt x="1612" y="2695"/>
                  <a:pt x="1709" y="2908"/>
                  <a:pt x="1709" y="3145"/>
                </a:cubicBezTo>
                <a:cubicBezTo>
                  <a:pt x="1709" y="3381"/>
                  <a:pt x="1614" y="3595"/>
                  <a:pt x="1460" y="3749"/>
                </a:cubicBezTo>
                <a:cubicBezTo>
                  <a:pt x="1306" y="3904"/>
                  <a:pt x="1092" y="3998"/>
                  <a:pt x="856" y="3998"/>
                </a:cubicBezTo>
                <a:cubicBezTo>
                  <a:pt x="619" y="3998"/>
                  <a:pt x="407" y="3904"/>
                  <a:pt x="253" y="3749"/>
                </a:cubicBezTo>
                <a:cubicBezTo>
                  <a:pt x="99" y="3595"/>
                  <a:pt x="0" y="3381"/>
                  <a:pt x="0" y="3145"/>
                </a:cubicBezTo>
                <a:cubicBezTo>
                  <a:pt x="0" y="2908"/>
                  <a:pt x="95" y="2695"/>
                  <a:pt x="249" y="2540"/>
                </a:cubicBezTo>
                <a:cubicBezTo>
                  <a:pt x="403" y="2388"/>
                  <a:pt x="619" y="2291"/>
                  <a:pt x="854" y="2291"/>
                </a:cubicBezTo>
                <a:close/>
                <a:moveTo>
                  <a:pt x="1370" y="2631"/>
                </a:moveTo>
                <a:cubicBezTo>
                  <a:pt x="1240" y="2499"/>
                  <a:pt x="1057" y="2417"/>
                  <a:pt x="856" y="2417"/>
                </a:cubicBezTo>
                <a:cubicBezTo>
                  <a:pt x="656" y="2417"/>
                  <a:pt x="473" y="2499"/>
                  <a:pt x="342" y="2631"/>
                </a:cubicBezTo>
                <a:cubicBezTo>
                  <a:pt x="212" y="2762"/>
                  <a:pt x="130" y="2943"/>
                  <a:pt x="130" y="3145"/>
                </a:cubicBezTo>
                <a:cubicBezTo>
                  <a:pt x="130" y="3344"/>
                  <a:pt x="212" y="3527"/>
                  <a:pt x="342" y="3659"/>
                </a:cubicBezTo>
                <a:cubicBezTo>
                  <a:pt x="473" y="3791"/>
                  <a:pt x="656" y="3873"/>
                  <a:pt x="860" y="3873"/>
                </a:cubicBezTo>
                <a:cubicBezTo>
                  <a:pt x="1059" y="3873"/>
                  <a:pt x="1242" y="3791"/>
                  <a:pt x="1374" y="3659"/>
                </a:cubicBezTo>
                <a:cubicBezTo>
                  <a:pt x="1503" y="3527"/>
                  <a:pt x="1586" y="3344"/>
                  <a:pt x="1586" y="3145"/>
                </a:cubicBezTo>
                <a:cubicBezTo>
                  <a:pt x="1581" y="2943"/>
                  <a:pt x="1501" y="2762"/>
                  <a:pt x="1370" y="2631"/>
                </a:cubicBezTo>
                <a:close/>
                <a:moveTo>
                  <a:pt x="1540" y="5456"/>
                </a:moveTo>
                <a:cubicBezTo>
                  <a:pt x="1715" y="5456"/>
                  <a:pt x="1871" y="5528"/>
                  <a:pt x="1985" y="5637"/>
                </a:cubicBezTo>
                <a:cubicBezTo>
                  <a:pt x="2098" y="5750"/>
                  <a:pt x="2168" y="5909"/>
                  <a:pt x="2168" y="6083"/>
                </a:cubicBezTo>
                <a:cubicBezTo>
                  <a:pt x="2168" y="6258"/>
                  <a:pt x="2096" y="6414"/>
                  <a:pt x="1985" y="6528"/>
                </a:cubicBezTo>
                <a:cubicBezTo>
                  <a:pt x="1871" y="6641"/>
                  <a:pt x="1715" y="6709"/>
                  <a:pt x="1540" y="6709"/>
                </a:cubicBezTo>
                <a:cubicBezTo>
                  <a:pt x="1368" y="6709"/>
                  <a:pt x="1209" y="6639"/>
                  <a:pt x="1094" y="6528"/>
                </a:cubicBezTo>
                <a:cubicBezTo>
                  <a:pt x="983" y="6414"/>
                  <a:pt x="911" y="6258"/>
                  <a:pt x="911" y="6083"/>
                </a:cubicBezTo>
                <a:cubicBezTo>
                  <a:pt x="911" y="5909"/>
                  <a:pt x="983" y="5750"/>
                  <a:pt x="1092" y="5637"/>
                </a:cubicBezTo>
                <a:cubicBezTo>
                  <a:pt x="1209" y="5524"/>
                  <a:pt x="1366" y="5456"/>
                  <a:pt x="1540" y="5456"/>
                </a:cubicBezTo>
                <a:close/>
                <a:moveTo>
                  <a:pt x="1894" y="5728"/>
                </a:moveTo>
                <a:cubicBezTo>
                  <a:pt x="1806" y="5637"/>
                  <a:pt x="1678" y="5582"/>
                  <a:pt x="1538" y="5582"/>
                </a:cubicBezTo>
                <a:cubicBezTo>
                  <a:pt x="1398" y="5582"/>
                  <a:pt x="1273" y="5637"/>
                  <a:pt x="1181" y="5728"/>
                </a:cubicBezTo>
                <a:cubicBezTo>
                  <a:pt x="1090" y="5818"/>
                  <a:pt x="1035" y="5944"/>
                  <a:pt x="1035" y="6085"/>
                </a:cubicBezTo>
                <a:cubicBezTo>
                  <a:pt x="1035" y="6227"/>
                  <a:pt x="1090" y="6351"/>
                  <a:pt x="1181" y="6443"/>
                </a:cubicBezTo>
                <a:cubicBezTo>
                  <a:pt x="1271" y="6532"/>
                  <a:pt x="1396" y="6589"/>
                  <a:pt x="1538" y="6589"/>
                </a:cubicBezTo>
                <a:cubicBezTo>
                  <a:pt x="1676" y="6589"/>
                  <a:pt x="1802" y="6532"/>
                  <a:pt x="1894" y="6443"/>
                </a:cubicBezTo>
                <a:cubicBezTo>
                  <a:pt x="1987" y="6353"/>
                  <a:pt x="2042" y="6227"/>
                  <a:pt x="2042" y="6085"/>
                </a:cubicBezTo>
                <a:cubicBezTo>
                  <a:pt x="2044" y="5946"/>
                  <a:pt x="1987" y="5820"/>
                  <a:pt x="1894" y="5728"/>
                </a:cubicBezTo>
                <a:close/>
              </a:path>
            </a:pathLst>
          </a:custGeom>
          <a:solidFill>
            <a:srgbClr val="88A6F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517;p34"/>
          <p:cNvSpPr/>
          <p:nvPr/>
        </p:nvSpPr>
        <p:spPr>
          <a:xfrm>
            <a:off x="8244355" y="4516207"/>
            <a:ext cx="776977" cy="613097"/>
          </a:xfrm>
          <a:custGeom>
            <a:avLst/>
            <a:gdLst/>
            <a:ahLst/>
            <a:cxnLst/>
            <a:rect l="l" t="t" r="r" b="b"/>
            <a:pathLst>
              <a:path w="5201" h="4104" extrusionOk="0">
                <a:moveTo>
                  <a:pt x="5201" y="2680"/>
                </a:moveTo>
                <a:lnTo>
                  <a:pt x="5201" y="2680"/>
                </a:lnTo>
                <a:lnTo>
                  <a:pt x="5199" y="2682"/>
                </a:lnTo>
                <a:lnTo>
                  <a:pt x="5188" y="2705"/>
                </a:lnTo>
                <a:lnTo>
                  <a:pt x="5186" y="2709"/>
                </a:lnTo>
                <a:lnTo>
                  <a:pt x="5182" y="2711"/>
                </a:lnTo>
                <a:lnTo>
                  <a:pt x="5180" y="2713"/>
                </a:lnTo>
                <a:lnTo>
                  <a:pt x="5178" y="2715"/>
                </a:lnTo>
                <a:cubicBezTo>
                  <a:pt x="5170" y="2736"/>
                  <a:pt x="5159" y="2756"/>
                  <a:pt x="5151" y="2775"/>
                </a:cubicBezTo>
                <a:lnTo>
                  <a:pt x="5149" y="2777"/>
                </a:lnTo>
                <a:lnTo>
                  <a:pt x="5147" y="2779"/>
                </a:lnTo>
                <a:lnTo>
                  <a:pt x="5145" y="2783"/>
                </a:lnTo>
                <a:lnTo>
                  <a:pt x="5141" y="2785"/>
                </a:lnTo>
                <a:lnTo>
                  <a:pt x="5137" y="2795"/>
                </a:lnTo>
                <a:lnTo>
                  <a:pt x="5135" y="2797"/>
                </a:lnTo>
                <a:lnTo>
                  <a:pt x="5131" y="2799"/>
                </a:lnTo>
                <a:cubicBezTo>
                  <a:pt x="5011" y="2711"/>
                  <a:pt x="4859" y="2655"/>
                  <a:pt x="4697" y="2655"/>
                </a:cubicBezTo>
                <a:cubicBezTo>
                  <a:pt x="4497" y="2655"/>
                  <a:pt x="4314" y="2738"/>
                  <a:pt x="4183" y="2869"/>
                </a:cubicBezTo>
                <a:cubicBezTo>
                  <a:pt x="4051" y="3001"/>
                  <a:pt x="3969" y="3184"/>
                  <a:pt x="3969" y="3383"/>
                </a:cubicBezTo>
                <a:cubicBezTo>
                  <a:pt x="3969" y="3585"/>
                  <a:pt x="4051" y="3766"/>
                  <a:pt x="4183" y="3897"/>
                </a:cubicBezTo>
                <a:cubicBezTo>
                  <a:pt x="4222" y="3936"/>
                  <a:pt x="4261" y="3967"/>
                  <a:pt x="4304" y="3996"/>
                </a:cubicBezTo>
                <a:lnTo>
                  <a:pt x="4302" y="3998"/>
                </a:lnTo>
                <a:lnTo>
                  <a:pt x="4298" y="4000"/>
                </a:lnTo>
                <a:lnTo>
                  <a:pt x="4296" y="4002"/>
                </a:lnTo>
                <a:lnTo>
                  <a:pt x="4294" y="4006"/>
                </a:lnTo>
                <a:lnTo>
                  <a:pt x="4292" y="4008"/>
                </a:lnTo>
                <a:lnTo>
                  <a:pt x="4288" y="4010"/>
                </a:lnTo>
                <a:lnTo>
                  <a:pt x="4285" y="4013"/>
                </a:lnTo>
                <a:lnTo>
                  <a:pt x="4283" y="4017"/>
                </a:lnTo>
                <a:lnTo>
                  <a:pt x="4281" y="4019"/>
                </a:lnTo>
                <a:lnTo>
                  <a:pt x="4277" y="4021"/>
                </a:lnTo>
                <a:lnTo>
                  <a:pt x="4275" y="4023"/>
                </a:lnTo>
                <a:lnTo>
                  <a:pt x="4273" y="4027"/>
                </a:lnTo>
                <a:lnTo>
                  <a:pt x="4244" y="4054"/>
                </a:lnTo>
                <a:lnTo>
                  <a:pt x="4242" y="4058"/>
                </a:lnTo>
                <a:lnTo>
                  <a:pt x="4240" y="4060"/>
                </a:lnTo>
                <a:lnTo>
                  <a:pt x="4236" y="4062"/>
                </a:lnTo>
                <a:lnTo>
                  <a:pt x="4234" y="4064"/>
                </a:lnTo>
                <a:lnTo>
                  <a:pt x="4232" y="4068"/>
                </a:lnTo>
                <a:lnTo>
                  <a:pt x="4195" y="4101"/>
                </a:lnTo>
                <a:lnTo>
                  <a:pt x="4193" y="4103"/>
                </a:lnTo>
                <a:cubicBezTo>
                  <a:pt x="4152" y="4074"/>
                  <a:pt x="4111" y="4041"/>
                  <a:pt x="4078" y="4006"/>
                </a:cubicBezTo>
                <a:cubicBezTo>
                  <a:pt x="3924" y="3852"/>
                  <a:pt x="3825" y="3638"/>
                  <a:pt x="3825" y="3402"/>
                </a:cubicBezTo>
                <a:cubicBezTo>
                  <a:pt x="3825" y="3165"/>
                  <a:pt x="3922" y="2951"/>
                  <a:pt x="4076" y="2797"/>
                </a:cubicBezTo>
                <a:cubicBezTo>
                  <a:pt x="4230" y="2643"/>
                  <a:pt x="4442" y="2548"/>
                  <a:pt x="4678" y="2548"/>
                </a:cubicBezTo>
                <a:cubicBezTo>
                  <a:pt x="4898" y="2528"/>
                  <a:pt x="5065" y="2585"/>
                  <a:pt x="5201" y="2680"/>
                </a:cubicBezTo>
                <a:close/>
                <a:moveTo>
                  <a:pt x="2" y="3431"/>
                </a:moveTo>
                <a:cubicBezTo>
                  <a:pt x="43" y="3398"/>
                  <a:pt x="88" y="3367"/>
                  <a:pt x="140" y="3340"/>
                </a:cubicBezTo>
                <a:cubicBezTo>
                  <a:pt x="130" y="3379"/>
                  <a:pt x="123" y="3418"/>
                  <a:pt x="123" y="3459"/>
                </a:cubicBezTo>
                <a:cubicBezTo>
                  <a:pt x="123" y="3597"/>
                  <a:pt x="181" y="3723"/>
                  <a:pt x="272" y="3815"/>
                </a:cubicBezTo>
                <a:cubicBezTo>
                  <a:pt x="360" y="3908"/>
                  <a:pt x="487" y="3963"/>
                  <a:pt x="627" y="3963"/>
                </a:cubicBezTo>
                <a:cubicBezTo>
                  <a:pt x="767" y="3963"/>
                  <a:pt x="893" y="3906"/>
                  <a:pt x="985" y="3815"/>
                </a:cubicBezTo>
                <a:cubicBezTo>
                  <a:pt x="1076" y="3727"/>
                  <a:pt x="1131" y="3599"/>
                  <a:pt x="1131" y="3459"/>
                </a:cubicBezTo>
                <a:cubicBezTo>
                  <a:pt x="1131" y="3320"/>
                  <a:pt x="1076" y="3194"/>
                  <a:pt x="985" y="3102"/>
                </a:cubicBezTo>
                <a:lnTo>
                  <a:pt x="975" y="3091"/>
                </a:lnTo>
                <a:lnTo>
                  <a:pt x="1119" y="3065"/>
                </a:lnTo>
                <a:cubicBezTo>
                  <a:pt x="1203" y="3174"/>
                  <a:pt x="1259" y="3309"/>
                  <a:pt x="1259" y="3457"/>
                </a:cubicBezTo>
                <a:cubicBezTo>
                  <a:pt x="1259" y="3632"/>
                  <a:pt x="1187" y="3790"/>
                  <a:pt x="1076" y="3904"/>
                </a:cubicBezTo>
                <a:cubicBezTo>
                  <a:pt x="962" y="4017"/>
                  <a:pt x="806" y="4085"/>
                  <a:pt x="631" y="4085"/>
                </a:cubicBezTo>
                <a:cubicBezTo>
                  <a:pt x="459" y="4085"/>
                  <a:pt x="298" y="4013"/>
                  <a:pt x="185" y="3904"/>
                </a:cubicBezTo>
                <a:cubicBezTo>
                  <a:pt x="72" y="3790"/>
                  <a:pt x="0" y="3632"/>
                  <a:pt x="0" y="3457"/>
                </a:cubicBezTo>
                <a:close/>
                <a:moveTo>
                  <a:pt x="2961" y="872"/>
                </a:moveTo>
                <a:cubicBezTo>
                  <a:pt x="2998" y="854"/>
                  <a:pt x="3035" y="838"/>
                  <a:pt x="3072" y="817"/>
                </a:cubicBezTo>
                <a:cubicBezTo>
                  <a:pt x="3111" y="901"/>
                  <a:pt x="3163" y="977"/>
                  <a:pt x="3226" y="1045"/>
                </a:cubicBezTo>
                <a:cubicBezTo>
                  <a:pt x="3360" y="1179"/>
                  <a:pt x="3545" y="1261"/>
                  <a:pt x="3751" y="1261"/>
                </a:cubicBezTo>
                <a:cubicBezTo>
                  <a:pt x="3956" y="1261"/>
                  <a:pt x="4142" y="1179"/>
                  <a:pt x="4275" y="1045"/>
                </a:cubicBezTo>
                <a:cubicBezTo>
                  <a:pt x="4409" y="912"/>
                  <a:pt x="4491" y="724"/>
                  <a:pt x="4491" y="521"/>
                </a:cubicBezTo>
                <a:cubicBezTo>
                  <a:pt x="4491" y="358"/>
                  <a:pt x="4440" y="210"/>
                  <a:pt x="4349" y="87"/>
                </a:cubicBezTo>
                <a:cubicBezTo>
                  <a:pt x="4384" y="58"/>
                  <a:pt x="4415" y="29"/>
                  <a:pt x="4442" y="1"/>
                </a:cubicBezTo>
                <a:cubicBezTo>
                  <a:pt x="4551" y="145"/>
                  <a:pt x="4614" y="326"/>
                  <a:pt x="4614" y="521"/>
                </a:cubicBezTo>
                <a:cubicBezTo>
                  <a:pt x="4614" y="759"/>
                  <a:pt x="4518" y="975"/>
                  <a:pt x="4360" y="1132"/>
                </a:cubicBezTo>
                <a:cubicBezTo>
                  <a:pt x="4203" y="1290"/>
                  <a:pt x="3987" y="1387"/>
                  <a:pt x="3749" y="1387"/>
                </a:cubicBezTo>
                <a:cubicBezTo>
                  <a:pt x="3510" y="1387"/>
                  <a:pt x="3294" y="1290"/>
                  <a:pt x="3136" y="1132"/>
                </a:cubicBezTo>
                <a:cubicBezTo>
                  <a:pt x="3068" y="1058"/>
                  <a:pt x="3006" y="973"/>
                  <a:pt x="2961" y="872"/>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 name="Google Shape;519;p34"/>
          <p:cNvSpPr/>
          <p:nvPr/>
        </p:nvSpPr>
        <p:spPr>
          <a:xfrm>
            <a:off x="8284521" y="442927"/>
            <a:ext cx="460271" cy="499411"/>
          </a:xfrm>
          <a:custGeom>
            <a:avLst/>
            <a:gdLst/>
            <a:ahLst/>
            <a:cxnLst/>
            <a:rect l="l" t="t" r="r" b="b"/>
            <a:pathLst>
              <a:path w="3081" h="3343" extrusionOk="0">
                <a:moveTo>
                  <a:pt x="2608" y="1"/>
                </a:moveTo>
                <a:cubicBezTo>
                  <a:pt x="2739" y="1"/>
                  <a:pt x="2855" y="52"/>
                  <a:pt x="2941" y="141"/>
                </a:cubicBezTo>
                <a:cubicBezTo>
                  <a:pt x="3027" y="225"/>
                  <a:pt x="3081" y="344"/>
                  <a:pt x="3081" y="474"/>
                </a:cubicBezTo>
                <a:cubicBezTo>
                  <a:pt x="3081" y="605"/>
                  <a:pt x="3029" y="721"/>
                  <a:pt x="2941" y="809"/>
                </a:cubicBezTo>
                <a:cubicBezTo>
                  <a:pt x="2855" y="895"/>
                  <a:pt x="2739" y="947"/>
                  <a:pt x="2608" y="947"/>
                </a:cubicBezTo>
                <a:cubicBezTo>
                  <a:pt x="2476" y="947"/>
                  <a:pt x="2361" y="895"/>
                  <a:pt x="2273" y="809"/>
                </a:cubicBezTo>
                <a:cubicBezTo>
                  <a:pt x="2188" y="725"/>
                  <a:pt x="2135" y="605"/>
                  <a:pt x="2135" y="474"/>
                </a:cubicBezTo>
                <a:cubicBezTo>
                  <a:pt x="2135" y="344"/>
                  <a:pt x="2186" y="227"/>
                  <a:pt x="2273" y="141"/>
                </a:cubicBezTo>
                <a:cubicBezTo>
                  <a:pt x="2361" y="56"/>
                  <a:pt x="2478" y="1"/>
                  <a:pt x="2608" y="1"/>
                </a:cubicBezTo>
                <a:close/>
                <a:moveTo>
                  <a:pt x="994" y="2308"/>
                </a:moveTo>
                <a:cubicBezTo>
                  <a:pt x="1138" y="2308"/>
                  <a:pt x="1265" y="2364"/>
                  <a:pt x="1358" y="2458"/>
                </a:cubicBezTo>
                <a:cubicBezTo>
                  <a:pt x="1454" y="2555"/>
                  <a:pt x="1510" y="2682"/>
                  <a:pt x="1510" y="2826"/>
                </a:cubicBezTo>
                <a:cubicBezTo>
                  <a:pt x="1510" y="2970"/>
                  <a:pt x="1454" y="3100"/>
                  <a:pt x="1358" y="3192"/>
                </a:cubicBezTo>
                <a:cubicBezTo>
                  <a:pt x="1265" y="3287"/>
                  <a:pt x="1136" y="3342"/>
                  <a:pt x="992" y="3342"/>
                </a:cubicBezTo>
                <a:cubicBezTo>
                  <a:pt x="846" y="3342"/>
                  <a:pt x="718" y="3287"/>
                  <a:pt x="626" y="3192"/>
                </a:cubicBezTo>
                <a:cubicBezTo>
                  <a:pt x="533" y="3096"/>
                  <a:pt x="473" y="2968"/>
                  <a:pt x="473" y="2824"/>
                </a:cubicBezTo>
                <a:cubicBezTo>
                  <a:pt x="473" y="2680"/>
                  <a:pt x="531" y="2551"/>
                  <a:pt x="626" y="2458"/>
                </a:cubicBezTo>
                <a:cubicBezTo>
                  <a:pt x="720" y="2366"/>
                  <a:pt x="852" y="2308"/>
                  <a:pt x="994" y="2308"/>
                </a:cubicBezTo>
                <a:close/>
                <a:moveTo>
                  <a:pt x="1300" y="2524"/>
                </a:moveTo>
                <a:cubicBezTo>
                  <a:pt x="1222" y="2446"/>
                  <a:pt x="1115" y="2396"/>
                  <a:pt x="996" y="2396"/>
                </a:cubicBezTo>
                <a:cubicBezTo>
                  <a:pt x="876" y="2396"/>
                  <a:pt x="769" y="2446"/>
                  <a:pt x="691" y="2524"/>
                </a:cubicBezTo>
                <a:cubicBezTo>
                  <a:pt x="615" y="2600"/>
                  <a:pt x="566" y="2709"/>
                  <a:pt x="566" y="2826"/>
                </a:cubicBezTo>
                <a:cubicBezTo>
                  <a:pt x="566" y="2946"/>
                  <a:pt x="615" y="3052"/>
                  <a:pt x="691" y="3131"/>
                </a:cubicBezTo>
                <a:cubicBezTo>
                  <a:pt x="769" y="3207"/>
                  <a:pt x="876" y="3256"/>
                  <a:pt x="996" y="3256"/>
                </a:cubicBezTo>
                <a:cubicBezTo>
                  <a:pt x="1115" y="3256"/>
                  <a:pt x="1222" y="3207"/>
                  <a:pt x="1300" y="3131"/>
                </a:cubicBezTo>
                <a:cubicBezTo>
                  <a:pt x="1376" y="3052"/>
                  <a:pt x="1425" y="2946"/>
                  <a:pt x="1425" y="2826"/>
                </a:cubicBezTo>
                <a:cubicBezTo>
                  <a:pt x="1425" y="2709"/>
                  <a:pt x="1376" y="2600"/>
                  <a:pt x="1300" y="2524"/>
                </a:cubicBezTo>
                <a:close/>
                <a:moveTo>
                  <a:pt x="301" y="1451"/>
                </a:moveTo>
                <a:cubicBezTo>
                  <a:pt x="383" y="1451"/>
                  <a:pt x="461" y="1486"/>
                  <a:pt x="515" y="1539"/>
                </a:cubicBezTo>
                <a:cubicBezTo>
                  <a:pt x="570" y="1592"/>
                  <a:pt x="603" y="1671"/>
                  <a:pt x="603" y="1753"/>
                </a:cubicBezTo>
                <a:cubicBezTo>
                  <a:pt x="603" y="1835"/>
                  <a:pt x="568" y="1911"/>
                  <a:pt x="515" y="1965"/>
                </a:cubicBezTo>
                <a:cubicBezTo>
                  <a:pt x="461" y="2020"/>
                  <a:pt x="383" y="2053"/>
                  <a:pt x="301" y="2053"/>
                </a:cubicBezTo>
                <a:cubicBezTo>
                  <a:pt x="220" y="2053"/>
                  <a:pt x="142" y="2020"/>
                  <a:pt x="89" y="1965"/>
                </a:cubicBezTo>
                <a:cubicBezTo>
                  <a:pt x="33" y="1911"/>
                  <a:pt x="0" y="1835"/>
                  <a:pt x="0" y="1753"/>
                </a:cubicBezTo>
                <a:cubicBezTo>
                  <a:pt x="0" y="1671"/>
                  <a:pt x="35" y="1592"/>
                  <a:pt x="89" y="1539"/>
                </a:cubicBezTo>
                <a:cubicBezTo>
                  <a:pt x="144" y="1486"/>
                  <a:pt x="220" y="1451"/>
                  <a:pt x="301" y="1451"/>
                </a:cubicBezTo>
                <a:close/>
                <a:moveTo>
                  <a:pt x="451" y="1601"/>
                </a:moveTo>
                <a:cubicBezTo>
                  <a:pt x="412" y="1562"/>
                  <a:pt x="358" y="1537"/>
                  <a:pt x="301" y="1537"/>
                </a:cubicBezTo>
                <a:cubicBezTo>
                  <a:pt x="243" y="1537"/>
                  <a:pt x="190" y="1560"/>
                  <a:pt x="153" y="1601"/>
                </a:cubicBezTo>
                <a:cubicBezTo>
                  <a:pt x="114" y="1640"/>
                  <a:pt x="89" y="1691"/>
                  <a:pt x="89" y="1749"/>
                </a:cubicBezTo>
                <a:cubicBezTo>
                  <a:pt x="89" y="1808"/>
                  <a:pt x="111" y="1862"/>
                  <a:pt x="153" y="1899"/>
                </a:cubicBezTo>
                <a:cubicBezTo>
                  <a:pt x="192" y="1938"/>
                  <a:pt x="245" y="1961"/>
                  <a:pt x="301" y="1961"/>
                </a:cubicBezTo>
                <a:cubicBezTo>
                  <a:pt x="360" y="1961"/>
                  <a:pt x="414" y="1938"/>
                  <a:pt x="451" y="1899"/>
                </a:cubicBezTo>
                <a:cubicBezTo>
                  <a:pt x="490" y="1860"/>
                  <a:pt x="515" y="1806"/>
                  <a:pt x="515" y="1749"/>
                </a:cubicBezTo>
                <a:cubicBezTo>
                  <a:pt x="515" y="1693"/>
                  <a:pt x="492" y="1642"/>
                  <a:pt x="451" y="1601"/>
                </a:cubicBezTo>
                <a:close/>
                <a:moveTo>
                  <a:pt x="2608" y="89"/>
                </a:moveTo>
                <a:cubicBezTo>
                  <a:pt x="2503" y="89"/>
                  <a:pt x="2404" y="132"/>
                  <a:pt x="2334" y="202"/>
                </a:cubicBezTo>
                <a:cubicBezTo>
                  <a:pt x="2267" y="272"/>
                  <a:pt x="2221" y="369"/>
                  <a:pt x="2221" y="474"/>
                </a:cubicBezTo>
                <a:cubicBezTo>
                  <a:pt x="2221" y="581"/>
                  <a:pt x="2267" y="677"/>
                  <a:pt x="2334" y="747"/>
                </a:cubicBezTo>
                <a:cubicBezTo>
                  <a:pt x="2404" y="815"/>
                  <a:pt x="2503" y="860"/>
                  <a:pt x="2608" y="860"/>
                </a:cubicBezTo>
                <a:cubicBezTo>
                  <a:pt x="2713" y="860"/>
                  <a:pt x="2811" y="817"/>
                  <a:pt x="2879" y="747"/>
                </a:cubicBezTo>
                <a:cubicBezTo>
                  <a:pt x="2949" y="677"/>
                  <a:pt x="2992" y="581"/>
                  <a:pt x="2992" y="474"/>
                </a:cubicBezTo>
                <a:cubicBezTo>
                  <a:pt x="2992" y="262"/>
                  <a:pt x="2820" y="89"/>
                  <a:pt x="2608" y="89"/>
                </a:cubicBezTo>
                <a:close/>
              </a:path>
            </a:pathLst>
          </a:custGeom>
          <a:solidFill>
            <a:srgbClr val="88A6F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 name="Google Shape;520;p34"/>
          <p:cNvSpPr/>
          <p:nvPr/>
        </p:nvSpPr>
        <p:spPr>
          <a:xfrm>
            <a:off x="7668461" y="4516141"/>
            <a:ext cx="780115" cy="743215"/>
          </a:xfrm>
          <a:custGeom>
            <a:avLst/>
            <a:gdLst/>
            <a:ahLst/>
            <a:cxnLst/>
            <a:rect l="l" t="t" r="r" b="b"/>
            <a:pathLst>
              <a:path w="5222" h="4975" extrusionOk="0">
                <a:moveTo>
                  <a:pt x="4350" y="0"/>
                </a:moveTo>
                <a:cubicBezTo>
                  <a:pt x="4742" y="385"/>
                  <a:pt x="5026" y="878"/>
                  <a:pt x="5152" y="1433"/>
                </a:cubicBezTo>
                <a:cubicBezTo>
                  <a:pt x="5010" y="1448"/>
                  <a:pt x="4880" y="1512"/>
                  <a:pt x="4786" y="1610"/>
                </a:cubicBezTo>
                <a:cubicBezTo>
                  <a:pt x="4675" y="1721"/>
                  <a:pt x="4607" y="1876"/>
                  <a:pt x="4607" y="2046"/>
                </a:cubicBezTo>
                <a:cubicBezTo>
                  <a:pt x="4607" y="2217"/>
                  <a:pt x="4675" y="2371"/>
                  <a:pt x="4786" y="2484"/>
                </a:cubicBezTo>
                <a:cubicBezTo>
                  <a:pt x="4886" y="2585"/>
                  <a:pt x="5018" y="2649"/>
                  <a:pt x="5164" y="2661"/>
                </a:cubicBezTo>
                <a:cubicBezTo>
                  <a:pt x="4917" y="3870"/>
                  <a:pt x="3918" y="4806"/>
                  <a:pt x="2674" y="4954"/>
                </a:cubicBezTo>
                <a:cubicBezTo>
                  <a:pt x="2676" y="4933"/>
                  <a:pt x="2676" y="4913"/>
                  <a:pt x="2676" y="4894"/>
                </a:cubicBezTo>
                <a:cubicBezTo>
                  <a:pt x="2676" y="4705"/>
                  <a:pt x="2600" y="4534"/>
                  <a:pt x="2476" y="4411"/>
                </a:cubicBezTo>
                <a:cubicBezTo>
                  <a:pt x="2353" y="4288"/>
                  <a:pt x="2180" y="4212"/>
                  <a:pt x="1993" y="4212"/>
                </a:cubicBezTo>
                <a:cubicBezTo>
                  <a:pt x="1802" y="4212"/>
                  <a:pt x="1633" y="4288"/>
                  <a:pt x="1510" y="4411"/>
                </a:cubicBezTo>
                <a:cubicBezTo>
                  <a:pt x="1407" y="4514"/>
                  <a:pt x="1337" y="4648"/>
                  <a:pt x="1317" y="4798"/>
                </a:cubicBezTo>
                <a:cubicBezTo>
                  <a:pt x="790" y="4602"/>
                  <a:pt x="334" y="4257"/>
                  <a:pt x="0" y="3815"/>
                </a:cubicBezTo>
                <a:cubicBezTo>
                  <a:pt x="1238" y="3872"/>
                  <a:pt x="1701" y="3615"/>
                  <a:pt x="2090" y="2667"/>
                </a:cubicBezTo>
                <a:cubicBezTo>
                  <a:pt x="2503" y="1660"/>
                  <a:pt x="3457" y="2795"/>
                  <a:pt x="3737" y="1218"/>
                </a:cubicBezTo>
                <a:cubicBezTo>
                  <a:pt x="3871" y="467"/>
                  <a:pt x="4121" y="138"/>
                  <a:pt x="4350" y="0"/>
                </a:cubicBezTo>
                <a:close/>
                <a:moveTo>
                  <a:pt x="5166" y="1518"/>
                </a:moveTo>
                <a:cubicBezTo>
                  <a:pt x="5043" y="1530"/>
                  <a:pt x="4930" y="1588"/>
                  <a:pt x="4845" y="1670"/>
                </a:cubicBezTo>
                <a:cubicBezTo>
                  <a:pt x="4751" y="1765"/>
                  <a:pt x="4691" y="1898"/>
                  <a:pt x="4691" y="2042"/>
                </a:cubicBezTo>
                <a:cubicBezTo>
                  <a:pt x="4691" y="2188"/>
                  <a:pt x="4751" y="2320"/>
                  <a:pt x="4845" y="2414"/>
                </a:cubicBezTo>
                <a:cubicBezTo>
                  <a:pt x="4932" y="2503"/>
                  <a:pt x="5049" y="2558"/>
                  <a:pt x="5176" y="2567"/>
                </a:cubicBezTo>
                <a:cubicBezTo>
                  <a:pt x="5205" y="2404"/>
                  <a:pt x="5219" y="2238"/>
                  <a:pt x="5219" y="2067"/>
                </a:cubicBezTo>
                <a:cubicBezTo>
                  <a:pt x="5222" y="1882"/>
                  <a:pt x="5203" y="1697"/>
                  <a:pt x="5166" y="1518"/>
                </a:cubicBezTo>
                <a:close/>
                <a:moveTo>
                  <a:pt x="2581" y="4962"/>
                </a:moveTo>
                <a:cubicBezTo>
                  <a:pt x="2583" y="4940"/>
                  <a:pt x="2585" y="4915"/>
                  <a:pt x="2585" y="4892"/>
                </a:cubicBezTo>
                <a:cubicBezTo>
                  <a:pt x="2585" y="4728"/>
                  <a:pt x="2520" y="4580"/>
                  <a:pt x="2411" y="4471"/>
                </a:cubicBezTo>
                <a:cubicBezTo>
                  <a:pt x="2304" y="4364"/>
                  <a:pt x="2153" y="4296"/>
                  <a:pt x="1989" y="4296"/>
                </a:cubicBezTo>
                <a:cubicBezTo>
                  <a:pt x="1824" y="4296"/>
                  <a:pt x="1676" y="4364"/>
                  <a:pt x="1567" y="4471"/>
                </a:cubicBezTo>
                <a:cubicBezTo>
                  <a:pt x="1475" y="4563"/>
                  <a:pt x="1413" y="4687"/>
                  <a:pt x="1399" y="4826"/>
                </a:cubicBezTo>
                <a:cubicBezTo>
                  <a:pt x="1689" y="4923"/>
                  <a:pt x="1997" y="4975"/>
                  <a:pt x="2320" y="4975"/>
                </a:cubicBezTo>
                <a:cubicBezTo>
                  <a:pt x="2408" y="4972"/>
                  <a:pt x="2497" y="4970"/>
                  <a:pt x="2581" y="4962"/>
                </a:cubicBezTo>
                <a:close/>
              </a:path>
            </a:pathLst>
          </a:custGeom>
          <a:solidFill>
            <a:srgbClr val="88A6F3"/>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521;p34"/>
          <p:cNvSpPr/>
          <p:nvPr/>
        </p:nvSpPr>
        <p:spPr>
          <a:xfrm>
            <a:off x="8719242" y="879740"/>
            <a:ext cx="83061" cy="83210"/>
          </a:xfrm>
          <a:custGeom>
            <a:avLst/>
            <a:gdLst/>
            <a:ahLst/>
            <a:cxnLst/>
            <a:rect l="l" t="t" r="r" b="b"/>
            <a:pathLst>
              <a:path w="556" h="557" extrusionOk="0">
                <a:moveTo>
                  <a:pt x="278" y="556"/>
                </a:moveTo>
                <a:cubicBezTo>
                  <a:pt x="430" y="556"/>
                  <a:pt x="555" y="433"/>
                  <a:pt x="555" y="279"/>
                </a:cubicBezTo>
                <a:cubicBezTo>
                  <a:pt x="555" y="126"/>
                  <a:pt x="432" y="1"/>
                  <a:pt x="278" y="1"/>
                </a:cubicBezTo>
                <a:cubicBezTo>
                  <a:pt x="128" y="1"/>
                  <a:pt x="0" y="124"/>
                  <a:pt x="0" y="279"/>
                </a:cubicBezTo>
                <a:cubicBezTo>
                  <a:pt x="0" y="429"/>
                  <a:pt x="128" y="556"/>
                  <a:pt x="278" y="556"/>
                </a:cubicBezTo>
                <a:close/>
              </a:path>
            </a:pathLst>
          </a:custGeom>
          <a:solidFill>
            <a:srgbClr val="FFFFFF"/>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 name="Google Shape;523;p34"/>
          <p:cNvSpPr txBox="1">
            <a:spLocks noGrp="1"/>
          </p:cNvSpPr>
          <p:nvPr>
            <p:ph type="ctrTitle"/>
          </p:nvPr>
        </p:nvSpPr>
        <p:spPr>
          <a:xfrm>
            <a:off x="2051685" y="1923415"/>
            <a:ext cx="5391150" cy="733425"/>
          </a:xfrm>
          <a:prstGeom prst="rect">
            <a:avLst/>
          </a:prstGeom>
        </p:spPr>
        <p:txBody>
          <a:bodyPr spcFirstLastPara="1" wrap="square" lIns="91425" tIns="91425" rIns="91425" bIns="91425" anchor="ctr" anchorCtr="0">
            <a:noAutofit/>
          </a:bodyPr>
          <a:p>
            <a:pPr marL="0" lvl="0" indent="0" algn="ctr" rtl="0">
              <a:spcBef>
                <a:spcPts val="0"/>
              </a:spcBef>
              <a:spcAft>
                <a:spcPts val="0"/>
              </a:spcAft>
              <a:buClr>
                <a:schemeClr val="dk1"/>
              </a:buClr>
              <a:buSzPts val="1100"/>
              <a:buFont typeface="Arial" panose="020B0604020202020204"/>
              <a:buNone/>
            </a:pPr>
            <a:r>
              <a:rPr lang="en-US" altLang="en-GB" sz="3200">
                <a:solidFill>
                  <a:schemeClr val="tx1"/>
                </a:solidFill>
              </a:rPr>
              <a:t>Báo cáo cuối kì</a:t>
            </a:r>
            <a:br>
              <a:rPr lang="en-US" altLang="en-GB" sz="3200">
                <a:solidFill>
                  <a:schemeClr val="tx1"/>
                </a:solidFill>
              </a:rPr>
            </a:br>
            <a:r>
              <a:rPr lang="en-US" altLang="en-GB" sz="3200">
                <a:sym typeface="+mn-ea"/>
              </a:rPr>
              <a:t> AWS CLOUD FORMATION VÀ ỨNG DỤNG </a:t>
            </a:r>
            <a:br>
              <a:rPr lang="en-US" altLang="en-GB" sz="3200">
                <a:sym typeface="+mn-ea"/>
              </a:rPr>
            </a:br>
            <a:br>
              <a:rPr lang="en-US" altLang="en-GB" sz="3200">
                <a:sym typeface="+mn-ea"/>
              </a:rPr>
            </a:br>
            <a:r>
              <a:rPr lang="en-US" altLang="en-GB" sz="3200">
                <a:sym typeface="+mn-ea"/>
              </a:rPr>
              <a:t> </a:t>
            </a:r>
            <a:endParaRPr lang="en-US" altLang="en-GB" sz="3200">
              <a:sym typeface="+mn-ea"/>
            </a:endParaRPr>
          </a:p>
        </p:txBody>
      </p:sp>
      <p:sp>
        <p:nvSpPr>
          <p:cNvPr id="26" name="Text Box 0"/>
          <p:cNvSpPr txBox="1"/>
          <p:nvPr/>
        </p:nvSpPr>
        <p:spPr>
          <a:xfrm>
            <a:off x="2195830" y="331470"/>
            <a:ext cx="5228590" cy="737235"/>
          </a:xfrm>
          <a:prstGeom prst="rect">
            <a:avLst/>
          </a:prstGeom>
          <a:noFill/>
        </p:spPr>
        <p:txBody>
          <a:bodyPr wrap="square" rtlCol="0">
            <a:spAutoFit/>
          </a:bodyPr>
          <a:p>
            <a:pPr algn="ctr"/>
            <a:r>
              <a:rPr lang="en-US" dirty="0">
                <a:solidFill>
                  <a:schemeClr val="tx1"/>
                </a:solidFill>
              </a:rPr>
              <a:t>TRƯỜNG ĐẠI HỌC SƯ PHẠM KĨ THUẬT TP.HCM</a:t>
            </a:r>
            <a:endParaRPr lang="en-US" dirty="0">
              <a:solidFill>
                <a:schemeClr val="tx1"/>
              </a:solidFill>
            </a:endParaRPr>
          </a:p>
          <a:p>
            <a:pPr algn="ctr"/>
            <a:r>
              <a:rPr lang="en-US" dirty="0">
                <a:solidFill>
                  <a:schemeClr val="tx1"/>
                </a:solidFill>
              </a:rPr>
              <a:t>KHOA CÔNG NGHỆ THÔNG TIN</a:t>
            </a:r>
            <a:endParaRPr lang="en-US" dirty="0">
              <a:solidFill>
                <a:schemeClr val="tx1"/>
              </a:solidFill>
            </a:endParaRPr>
          </a:p>
          <a:p>
            <a:pPr algn="ctr"/>
            <a:endParaRPr lang="en-US" dirty="0">
              <a:solidFill>
                <a:schemeClr val="tx1"/>
              </a:solidFill>
            </a:endParaRPr>
          </a:p>
        </p:txBody>
      </p:sp>
      <p:pic>
        <p:nvPicPr>
          <p:cNvPr id="27" name="Picture 26"/>
          <p:cNvPicPr>
            <a:picLocks noChangeAspect="1"/>
          </p:cNvPicPr>
          <p:nvPr/>
        </p:nvPicPr>
        <p:blipFill>
          <a:blip r:embed="rId1">
            <a:extLst>
              <a:ext uri="{28A0092B-C50C-407E-A947-70E740481C1C}">
                <a14:useLocalDpi xmlns:a14="http://schemas.microsoft.com/office/drawing/2010/main" val="0"/>
              </a:ext>
            </a:extLst>
          </a:blip>
          <a:srcRect r="-1259" b="-605"/>
          <a:stretch>
            <a:fillRect/>
          </a:stretch>
        </p:blipFill>
        <p:spPr>
          <a:xfrm>
            <a:off x="1331595" y="293370"/>
            <a:ext cx="443865" cy="459105"/>
          </a:xfrm>
          <a:prstGeom prst="roundRect">
            <a:avLst/>
          </a:prstGeom>
        </p:spPr>
      </p:pic>
      <p:sp>
        <p:nvSpPr>
          <p:cNvPr id="28" name="Text Box 27"/>
          <p:cNvSpPr txBox="1"/>
          <p:nvPr/>
        </p:nvSpPr>
        <p:spPr>
          <a:xfrm>
            <a:off x="3358515" y="3887470"/>
            <a:ext cx="2903220" cy="521970"/>
          </a:xfrm>
          <a:prstGeom prst="rect">
            <a:avLst/>
          </a:prstGeom>
          <a:noFill/>
        </p:spPr>
        <p:txBody>
          <a:bodyPr wrap="square" rtlCol="0">
            <a:spAutoFit/>
          </a:bodyPr>
          <a:p>
            <a:r>
              <a:rPr lang="en-US">
                <a:solidFill>
                  <a:schemeClr val="tx1"/>
                </a:solidFill>
                <a:latin typeface="Nunito" charset="0"/>
                <a:cs typeface="Nunito" charset="0"/>
              </a:rPr>
              <a:t>Môn học : Điện toán đám mây</a:t>
            </a:r>
            <a:endParaRPr lang="en-US">
              <a:solidFill>
                <a:schemeClr val="tx1"/>
              </a:solidFill>
              <a:latin typeface="Nunito" charset="0"/>
              <a:cs typeface="Nunito" charset="0"/>
            </a:endParaRPr>
          </a:p>
          <a:p>
            <a:r>
              <a:rPr lang="en-US">
                <a:solidFill>
                  <a:schemeClr val="tx1"/>
                </a:solidFill>
                <a:latin typeface="Nunito" charset="0"/>
                <a:cs typeface="Nunito" charset="0"/>
              </a:rPr>
              <a:t>GVHD : Huỳnh Xuân Phụng </a:t>
            </a:r>
            <a:endParaRPr lang="en-US">
              <a:solidFill>
                <a:schemeClr val="tx1"/>
              </a:solidFill>
              <a:latin typeface="Nunito" charset="0"/>
              <a:cs typeface="Nunito" charset="0"/>
            </a:endParaRPr>
          </a:p>
        </p:txBody>
      </p:sp>
      <p:pic>
        <p:nvPicPr>
          <p:cNvPr id="29" name="Picture 28"/>
          <p:cNvPicPr>
            <a:picLocks noChangeAspect="1"/>
          </p:cNvPicPr>
          <p:nvPr/>
        </p:nvPicPr>
        <p:blipFill>
          <a:blip r:embed="rId2"/>
          <a:stretch>
            <a:fillRect/>
          </a:stretch>
        </p:blipFill>
        <p:spPr>
          <a:xfrm>
            <a:off x="1807041" y="260676"/>
            <a:ext cx="653584" cy="505787"/>
          </a:xfrm>
          <a:prstGeom prst="rect">
            <a:avLst/>
          </a:prstGeom>
        </p:spPr>
      </p:pic>
      <p:sp>
        <p:nvSpPr>
          <p:cNvPr id="30" name="Text Box 29"/>
          <p:cNvSpPr txBox="1"/>
          <p:nvPr/>
        </p:nvSpPr>
        <p:spPr>
          <a:xfrm>
            <a:off x="3094355" y="3003550"/>
            <a:ext cx="3620770" cy="737235"/>
          </a:xfrm>
          <a:prstGeom prst="rect">
            <a:avLst/>
          </a:prstGeom>
          <a:noFill/>
        </p:spPr>
        <p:txBody>
          <a:bodyPr wrap="square" rtlCol="0" anchor="t">
            <a:spAutoFit/>
          </a:bodyPr>
          <a:p>
            <a:pPr algn="l"/>
            <a:r>
              <a:rPr lang="en-US">
                <a:latin typeface="Nunito" charset="0"/>
                <a:cs typeface="Nunito" charset="0"/>
              </a:rPr>
              <a:t>NGUYỄN KIỀU CHÂU ANH - 20110234 </a:t>
            </a:r>
            <a:endParaRPr lang="en-US">
              <a:latin typeface="Nunito" charset="0"/>
              <a:cs typeface="Nunito" charset="0"/>
            </a:endParaRPr>
          </a:p>
          <a:p>
            <a:pPr algn="l"/>
            <a:r>
              <a:rPr lang="en-US">
                <a:latin typeface="Nunito" charset="0"/>
                <a:cs typeface="Nunito" charset="0"/>
              </a:rPr>
              <a:t>TRẦN THỊ TRÀ MY - 20110324 </a:t>
            </a:r>
            <a:endParaRPr lang="en-US">
              <a:latin typeface="Nunito" charset="0"/>
              <a:cs typeface="Nunito" charset="0"/>
            </a:endParaRPr>
          </a:p>
          <a:p>
            <a:pPr algn="l"/>
            <a:r>
              <a:rPr lang="en-US">
                <a:latin typeface="Nunito" charset="0"/>
                <a:cs typeface="Nunito" charset="0"/>
              </a:rPr>
              <a:t>PHAN TRỊ DIỄM TRINH - 20110193 </a:t>
            </a:r>
            <a:endParaRPr lang="en-US">
              <a:latin typeface="Nunito" charset="0"/>
              <a:cs typeface="Nunito"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23215" y="843280"/>
            <a:ext cx="8405495" cy="4077970"/>
          </a:xfrm>
          <a:prstGeom prst="rect">
            <a:avLst/>
          </a:prstGeom>
        </p:spPr>
      </p:pic>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11480"/>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Các parameters: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2" name="Picture 1"/>
          <p:cNvPicPr>
            <a:picLocks noChangeAspect="1"/>
          </p:cNvPicPr>
          <p:nvPr/>
        </p:nvPicPr>
        <p:blipFill>
          <a:blip r:embed="rId1"/>
          <a:stretch>
            <a:fillRect/>
          </a:stretch>
        </p:blipFill>
        <p:spPr>
          <a:xfrm>
            <a:off x="755650" y="753745"/>
            <a:ext cx="7267575" cy="42398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3" name="Picture 3" descr="Text&#10;&#10;Description automatically generated"/>
          <p:cNvPicPr>
            <a:picLocks noChangeAspect="1"/>
          </p:cNvPicPr>
          <p:nvPr/>
        </p:nvPicPr>
        <p:blipFill>
          <a:blip r:embed="rId1"/>
          <a:stretch>
            <a:fillRect/>
          </a:stretch>
        </p:blipFill>
        <p:spPr>
          <a:xfrm>
            <a:off x="539750" y="771525"/>
            <a:ext cx="6748145" cy="40963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4" name="Picture 4" descr="Text&#10;&#10;Description automatically generated"/>
          <p:cNvPicPr>
            <a:picLocks noChangeAspect="1"/>
          </p:cNvPicPr>
          <p:nvPr/>
        </p:nvPicPr>
        <p:blipFill>
          <a:blip r:embed="rId1"/>
          <a:stretch>
            <a:fillRect/>
          </a:stretch>
        </p:blipFill>
        <p:spPr>
          <a:xfrm>
            <a:off x="600710" y="915670"/>
            <a:ext cx="6605905" cy="41186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5" name="Picture 5" descr="Text&#10;&#10;Description automatically generated"/>
          <p:cNvPicPr>
            <a:picLocks noChangeAspect="1"/>
          </p:cNvPicPr>
          <p:nvPr/>
        </p:nvPicPr>
        <p:blipFill>
          <a:blip r:embed="rId1"/>
          <a:stretch>
            <a:fillRect/>
          </a:stretch>
        </p:blipFill>
        <p:spPr>
          <a:xfrm>
            <a:off x="323850" y="843915"/>
            <a:ext cx="7007225" cy="42538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6" name="Picture 6" descr="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750" y="843915"/>
            <a:ext cx="5824855" cy="40411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alt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Outputs</a:t>
            </a: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10" name="Picture 10" descr="Text&#10;&#10;Description automatically generated"/>
          <p:cNvPicPr>
            <a:picLocks noChangeAspect="1"/>
          </p:cNvPicPr>
          <p:nvPr/>
        </p:nvPicPr>
        <p:blipFill>
          <a:blip r:embed="rId1"/>
          <a:stretch>
            <a:fillRect/>
          </a:stretch>
        </p:blipFill>
        <p:spPr>
          <a:xfrm>
            <a:off x="683895" y="754380"/>
            <a:ext cx="6527800" cy="42830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2 : THIẾT KẾ VÀ CÀI ĐẶT MỘT SỐ TEMPLATES </a:t>
            </a:r>
            <a:endParaRPr lang="en-US" altLang="en-GB">
              <a:solidFill>
                <a:schemeClr val="dk1"/>
              </a:solidFill>
              <a:sym typeface="+mn-ea"/>
            </a:endParaRPr>
          </a:p>
        </p:txBody>
      </p:sp>
      <p:sp>
        <p:nvSpPr>
          <p:cNvPr id="144" name="Google Shape;144;p17"/>
          <p:cNvSpPr txBox="1"/>
          <p:nvPr/>
        </p:nvSpPr>
        <p:spPr>
          <a:xfrm>
            <a:off x="755650" y="1113790"/>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T</a:t>
            </a: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ạo Stack</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3" name="Text Box 2"/>
          <p:cNvSpPr txBox="1"/>
          <p:nvPr/>
        </p:nvSpPr>
        <p:spPr>
          <a:xfrm>
            <a:off x="227330" y="1491615"/>
            <a:ext cx="2898775" cy="2861310"/>
          </a:xfrm>
          <a:prstGeom prst="rect">
            <a:avLst/>
          </a:prstGeom>
          <a:noFill/>
        </p:spPr>
        <p:txBody>
          <a:bodyPr wrap="square" rtlCol="0" anchor="t">
            <a:spAutoFit/>
          </a:bodyPr>
          <a:p>
            <a:pPr marL="285750" indent="-285750">
              <a:buFont typeface="Arial" panose="020B0604020202020204" pitchFamily="34" charset="0"/>
              <a:buChar char="•"/>
            </a:pPr>
            <a:r>
              <a:rPr lang="en-US" sz="2000"/>
              <a:t>Truy cập vào tài khoản AWS</a:t>
            </a:r>
            <a:endParaRPr lang="en-US" sz="2000"/>
          </a:p>
          <a:p>
            <a:pPr marL="285750" indent="-285750">
              <a:buFont typeface="Arial" panose="020B0604020202020204" pitchFamily="34" charset="0"/>
              <a:buChar char="•"/>
            </a:pPr>
            <a:r>
              <a:rPr lang="en-US" sz="2000"/>
              <a:t>Mở dịch vụ Cloud Formation lên</a:t>
            </a:r>
            <a:endParaRPr lang="en-US" sz="2000"/>
          </a:p>
          <a:p>
            <a:pPr marL="285750" indent="-285750">
              <a:buFont typeface="Arial" panose="020B0604020202020204" pitchFamily="34" charset="0"/>
              <a:buChar char="•"/>
            </a:pPr>
            <a:r>
              <a:rPr lang="en-US" sz="2000"/>
              <a:t>Chọn Create Stack</a:t>
            </a:r>
            <a:endParaRPr lang="en-US" sz="2000"/>
          </a:p>
          <a:p>
            <a:pPr marL="285750" indent="-285750">
              <a:buFont typeface="Arial" panose="020B0604020202020204" pitchFamily="34" charset="0"/>
              <a:buChar char="•"/>
            </a:pPr>
            <a:r>
              <a:rPr lang="en-US" sz="2000"/>
              <a:t>Trong giao diện hiện ra, chọn Upload a template file, sau đó Next</a:t>
            </a:r>
            <a:endParaRPr lang="en-US" sz="2000"/>
          </a:p>
        </p:txBody>
      </p:sp>
      <p:pic>
        <p:nvPicPr>
          <p:cNvPr id="14" name="Picture 14" descr="Graphical user interface, text, application, email&#10;&#10;Description automatically generated"/>
          <p:cNvPicPr>
            <a:picLocks noChangeAspect="1"/>
          </p:cNvPicPr>
          <p:nvPr/>
        </p:nvPicPr>
        <p:blipFill>
          <a:blip r:embed="rId1"/>
          <a:stretch>
            <a:fillRect/>
          </a:stretch>
        </p:blipFill>
        <p:spPr>
          <a:xfrm>
            <a:off x="2988310" y="1460500"/>
            <a:ext cx="5874385" cy="258889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134113" y="123915"/>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17"/>
          <p:cNvSpPr txBox="1"/>
          <p:nvPr/>
        </p:nvSpPr>
        <p:spPr>
          <a:xfrm>
            <a:off x="683895" y="123825"/>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T</a:t>
            </a: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ạo Stack</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155797" y="171435"/>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3" name="Text Box 2"/>
          <p:cNvSpPr txBox="1"/>
          <p:nvPr/>
        </p:nvSpPr>
        <p:spPr>
          <a:xfrm>
            <a:off x="363220" y="555625"/>
            <a:ext cx="7357110" cy="398780"/>
          </a:xfrm>
          <a:prstGeom prst="rect">
            <a:avLst/>
          </a:prstGeom>
          <a:noFill/>
        </p:spPr>
        <p:txBody>
          <a:bodyPr wrap="square" rtlCol="0" anchor="t">
            <a:spAutoFit/>
          </a:bodyPr>
          <a:p>
            <a:pPr marL="0" indent="0">
              <a:buFont typeface="Arial" panose="020B0604020202020204" pitchFamily="34" charset="0"/>
              <a:buNone/>
            </a:pPr>
            <a:r>
              <a:rPr lang="en-US" sz="2000"/>
              <a:t>Thiết lập thông số cho các Parameter như hình</a:t>
            </a:r>
            <a:endParaRPr lang="en-US" sz="2000"/>
          </a:p>
        </p:txBody>
      </p:sp>
      <p:pic>
        <p:nvPicPr>
          <p:cNvPr id="15" name="Picture 15" descr="Graphical user interface, text, application, emai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705" y="966470"/>
            <a:ext cx="7066915" cy="1845310"/>
          </a:xfrm>
          <a:prstGeom prst="rect">
            <a:avLst/>
          </a:prstGeom>
        </p:spPr>
      </p:pic>
      <p:pic>
        <p:nvPicPr>
          <p:cNvPr id="17" name="Picture 17" descr="Graphical user interface, text, application, email&#10;&#10;Description automatically generated"/>
          <p:cNvPicPr>
            <a:picLocks noChangeAspect="1"/>
          </p:cNvPicPr>
          <p:nvPr/>
        </p:nvPicPr>
        <p:blipFill>
          <a:blip r:embed="rId2"/>
          <a:srcRect l="12490" t="20196" r="2007" b="7051"/>
          <a:stretch>
            <a:fillRect/>
          </a:stretch>
        </p:blipFill>
        <p:spPr>
          <a:xfrm>
            <a:off x="179705" y="2707640"/>
            <a:ext cx="7019925" cy="19329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63220" y="555625"/>
            <a:ext cx="7357110" cy="1014730"/>
          </a:xfrm>
          <a:prstGeom prst="rect">
            <a:avLst/>
          </a:prstGeom>
          <a:noFill/>
        </p:spPr>
        <p:txBody>
          <a:bodyPr wrap="square" rtlCol="0" anchor="t">
            <a:spAutoFit/>
          </a:bodyPr>
          <a:p>
            <a:pPr marL="285750" indent="-285750">
              <a:buFont typeface="Arial" panose="020B0604020202020204" pitchFamily="34" charset="0"/>
              <a:buChar char="•"/>
            </a:pPr>
            <a:r>
              <a:rPr lang="en-US" sz="2000"/>
              <a:t>Kiểm tra template lại một lần nữa rồi nhấn nút Submit để tạo Stack</a:t>
            </a:r>
            <a:endParaRPr lang="en-US" sz="2000"/>
          </a:p>
          <a:p>
            <a:pPr marL="285750" indent="-285750">
              <a:buFont typeface="Arial" panose="020B0604020202020204" pitchFamily="34" charset="0"/>
              <a:buChar char="•"/>
            </a:pPr>
            <a:r>
              <a:rPr lang="en-US" sz="2000"/>
              <a:t>Stack đã được tạo xong</a:t>
            </a:r>
            <a:endParaRPr lang="en-US" sz="2000"/>
          </a:p>
        </p:txBody>
      </p:sp>
      <p:pic>
        <p:nvPicPr>
          <p:cNvPr id="20" name="Picture 20" descr="Graphical user interface, text, application&#10;&#10;Description automatically generated"/>
          <p:cNvPicPr>
            <a:picLocks noChangeAspect="1"/>
          </p:cNvPicPr>
          <p:nvPr/>
        </p:nvPicPr>
        <p:blipFill>
          <a:blip r:embed="rId1"/>
          <a:stretch>
            <a:fillRect/>
          </a:stretch>
        </p:blipFill>
        <p:spPr>
          <a:xfrm>
            <a:off x="467995" y="1707515"/>
            <a:ext cx="7967980" cy="23031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3" name="Google Shape;93;p16"/>
          <p:cNvSpPr txBox="1"/>
          <p:nvPr>
            <p:ph type="title"/>
          </p:nvPr>
        </p:nvSpPr>
        <p:spPr>
          <a:xfrm>
            <a:off x="457200" y="411450"/>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rPr>
              <a:t>Tìm hiểu về AWS Cloud Formation</a:t>
            </a:r>
            <a:endParaRPr lang="en-US" altLang="en-GB">
              <a:solidFill>
                <a:schemeClr val="dk1"/>
              </a:solidFill>
            </a:endParaRPr>
          </a:p>
        </p:txBody>
      </p:sp>
      <p:sp>
        <p:nvSpPr>
          <p:cNvPr id="94" name="Google Shape;94;p16"/>
          <p:cNvSpPr/>
          <p:nvPr/>
        </p:nvSpPr>
        <p:spPr>
          <a:xfrm>
            <a:off x="1547495" y="1443355"/>
            <a:ext cx="4970145" cy="642620"/>
          </a:xfrm>
          <a:custGeom>
            <a:avLst/>
            <a:gdLst/>
            <a:ahLst/>
            <a:cxnLst/>
            <a:rect l="l" t="t" r="r" b="b"/>
            <a:pathLst>
              <a:path w="118326" h="33313" extrusionOk="0">
                <a:moveTo>
                  <a:pt x="101670" y="1"/>
                </a:moveTo>
                <a:lnTo>
                  <a:pt x="16696" y="1"/>
                </a:lnTo>
                <a:cubicBezTo>
                  <a:pt x="7461" y="1"/>
                  <a:pt x="0" y="7462"/>
                  <a:pt x="0" y="16657"/>
                </a:cubicBezTo>
                <a:lnTo>
                  <a:pt x="0" y="16657"/>
                </a:lnTo>
                <a:cubicBezTo>
                  <a:pt x="0" y="25852"/>
                  <a:pt x="7461" y="33313"/>
                  <a:pt x="16696" y="33313"/>
                </a:cubicBezTo>
                <a:lnTo>
                  <a:pt x="101670" y="33313"/>
                </a:lnTo>
                <a:cubicBezTo>
                  <a:pt x="110865" y="33313"/>
                  <a:pt x="118326" y="25852"/>
                  <a:pt x="118326" y="16657"/>
                </a:cubicBezTo>
                <a:lnTo>
                  <a:pt x="118326" y="16657"/>
                </a:lnTo>
                <a:cubicBezTo>
                  <a:pt x="118326" y="7462"/>
                  <a:pt x="110865" y="1"/>
                  <a:pt x="101670"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6"/>
          <p:cNvSpPr/>
          <p:nvPr/>
        </p:nvSpPr>
        <p:spPr>
          <a:xfrm>
            <a:off x="1187451" y="1491113"/>
            <a:ext cx="512776" cy="513898"/>
          </a:xfrm>
          <a:custGeom>
            <a:avLst/>
            <a:gdLst/>
            <a:ahLst/>
            <a:cxnLst/>
            <a:rect l="l" t="t" r="r" b="b"/>
            <a:pathLst>
              <a:path w="25610" h="25650" extrusionOk="0">
                <a:moveTo>
                  <a:pt x="25610" y="12825"/>
                </a:moveTo>
                <a:cubicBezTo>
                  <a:pt x="25610" y="19882"/>
                  <a:pt x="19883" y="25649"/>
                  <a:pt x="12785" y="25649"/>
                </a:cubicBezTo>
                <a:cubicBezTo>
                  <a:pt x="5727" y="25649"/>
                  <a:pt x="1" y="19882"/>
                  <a:pt x="1" y="12825"/>
                </a:cubicBezTo>
                <a:cubicBezTo>
                  <a:pt x="1" y="5727"/>
                  <a:pt x="5727" y="0"/>
                  <a:pt x="12785" y="0"/>
                </a:cubicBezTo>
                <a:cubicBezTo>
                  <a:pt x="19883" y="0"/>
                  <a:pt x="25610" y="5727"/>
                  <a:pt x="25610" y="12825"/>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2000">
                <a:solidFill>
                  <a:schemeClr val="lt1"/>
                </a:solidFill>
                <a:latin typeface="Fira Sans Extra Condensed SemiBold"/>
                <a:ea typeface="Fira Sans Extra Condensed SemiBold"/>
                <a:cs typeface="Fira Sans Extra Condensed SemiBold"/>
                <a:sym typeface="Fira Sans Extra Condensed SemiBold"/>
              </a:rPr>
              <a:t>01</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6" name="Google Shape;96;p16"/>
          <p:cNvSpPr txBox="1"/>
          <p:nvPr/>
        </p:nvSpPr>
        <p:spPr>
          <a:xfrm>
            <a:off x="828040" y="1529715"/>
            <a:ext cx="6461760" cy="47561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1800">
                <a:solidFill>
                  <a:srgbClr val="023FA1"/>
                </a:solidFill>
                <a:sym typeface="+mn-ea"/>
              </a:rPr>
              <a:t>LÝ THUYẾT VỀ AWS CLOUD FORMATION </a:t>
            </a:r>
            <a:endParaRPr lang="en-US" altLang="en-GB" sz="1800">
              <a:solidFill>
                <a:srgbClr val="023FA1"/>
              </a:solidFill>
              <a:latin typeface="Nunito SemiBold" charset="0"/>
              <a:ea typeface="Fira Sans Extra Condensed SemiBold"/>
              <a:cs typeface="Nunito SemiBold" charset="0"/>
              <a:sym typeface="+mn-ea"/>
            </a:endParaRPr>
          </a:p>
        </p:txBody>
      </p:sp>
      <p:sp>
        <p:nvSpPr>
          <p:cNvPr id="97" name="Google Shape;97;p16"/>
          <p:cNvSpPr/>
          <p:nvPr/>
        </p:nvSpPr>
        <p:spPr>
          <a:xfrm>
            <a:off x="3636010" y="2427605"/>
            <a:ext cx="4928235" cy="600075"/>
          </a:xfrm>
          <a:custGeom>
            <a:avLst/>
            <a:gdLst/>
            <a:ahLst/>
            <a:cxnLst/>
            <a:rect l="l" t="t" r="r" b="b"/>
            <a:pathLst>
              <a:path w="118326" h="33312" extrusionOk="0">
                <a:moveTo>
                  <a:pt x="16656" y="0"/>
                </a:moveTo>
                <a:lnTo>
                  <a:pt x="101670" y="0"/>
                </a:lnTo>
                <a:cubicBezTo>
                  <a:pt x="110905" y="0"/>
                  <a:pt x="118326" y="7461"/>
                  <a:pt x="118326" y="16656"/>
                </a:cubicBezTo>
                <a:cubicBezTo>
                  <a:pt x="118326" y="25891"/>
                  <a:pt x="110905" y="33312"/>
                  <a:pt x="101670" y="33312"/>
                </a:cubicBezTo>
                <a:lnTo>
                  <a:pt x="16656" y="33312"/>
                </a:lnTo>
                <a:cubicBezTo>
                  <a:pt x="7461" y="33312"/>
                  <a:pt x="0" y="25891"/>
                  <a:pt x="0" y="16656"/>
                </a:cubicBezTo>
                <a:cubicBezTo>
                  <a:pt x="0" y="7461"/>
                  <a:pt x="7461" y="0"/>
                  <a:pt x="16656"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6"/>
          <p:cNvSpPr/>
          <p:nvPr/>
        </p:nvSpPr>
        <p:spPr>
          <a:xfrm>
            <a:off x="3385294" y="2503915"/>
            <a:ext cx="512776" cy="513898"/>
          </a:xfrm>
          <a:custGeom>
            <a:avLst/>
            <a:gdLst/>
            <a:ahLst/>
            <a:cxnLst/>
            <a:rect l="l" t="t" r="r" b="b"/>
            <a:pathLst>
              <a:path w="25610" h="25650" extrusionOk="0">
                <a:moveTo>
                  <a:pt x="25610" y="12825"/>
                </a:moveTo>
                <a:cubicBezTo>
                  <a:pt x="25610" y="19923"/>
                  <a:pt x="19883" y="25649"/>
                  <a:pt x="12785" y="25649"/>
                </a:cubicBezTo>
                <a:cubicBezTo>
                  <a:pt x="5728" y="25649"/>
                  <a:pt x="1" y="19923"/>
                  <a:pt x="1" y="12825"/>
                </a:cubicBezTo>
                <a:cubicBezTo>
                  <a:pt x="1" y="5767"/>
                  <a:pt x="5728" y="0"/>
                  <a:pt x="12785" y="0"/>
                </a:cubicBezTo>
                <a:cubicBezTo>
                  <a:pt x="19883" y="0"/>
                  <a:pt x="25610" y="5767"/>
                  <a:pt x="25610" y="12825"/>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2000">
                <a:solidFill>
                  <a:schemeClr val="lt1"/>
                </a:solidFill>
                <a:latin typeface="Fira Sans Extra Condensed SemiBold"/>
                <a:ea typeface="Fira Sans Extra Condensed SemiBold"/>
                <a:cs typeface="Fira Sans Extra Condensed SemiBold"/>
                <a:sym typeface="Fira Sans Extra Condensed SemiBold"/>
              </a:rPr>
              <a:t>02</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99" name="Google Shape;99;p16"/>
          <p:cNvSpPr txBox="1"/>
          <p:nvPr/>
        </p:nvSpPr>
        <p:spPr>
          <a:xfrm>
            <a:off x="3457575" y="2429510"/>
            <a:ext cx="4998720" cy="64008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solidFill>
                  <a:schemeClr val="accent3"/>
                </a:solidFill>
                <a:latin typeface="Nunito SemiBold" charset="0"/>
                <a:ea typeface="Fira Sans Extra Condensed SemiBold"/>
                <a:cs typeface="Nunito SemiBold" charset="0"/>
                <a:sym typeface="Fira Sans Extra Condensed SemiBold"/>
              </a:rPr>
              <a:t>CÀI ĐẶT, THIẾT KẾ VÀ XÂY DỰNG DATA</a:t>
            </a:r>
            <a:endParaRPr lang="en-GB" sz="1800">
              <a:solidFill>
                <a:schemeClr val="accent3"/>
              </a:solidFill>
              <a:latin typeface="Nunito SemiBold" charset="0"/>
              <a:ea typeface="Fira Sans Extra Condensed SemiBold"/>
              <a:cs typeface="Nunito SemiBold" charset="0"/>
              <a:sym typeface="Fira Sans Extra Condensed SemiBold"/>
            </a:endParaRPr>
          </a:p>
        </p:txBody>
      </p:sp>
      <p:sp>
        <p:nvSpPr>
          <p:cNvPr id="100" name="Google Shape;100;p16"/>
          <p:cNvSpPr/>
          <p:nvPr/>
        </p:nvSpPr>
        <p:spPr>
          <a:xfrm>
            <a:off x="1365250" y="3507740"/>
            <a:ext cx="4867275" cy="542925"/>
          </a:xfrm>
          <a:custGeom>
            <a:avLst/>
            <a:gdLst/>
            <a:ahLst/>
            <a:cxnLst/>
            <a:rect l="l" t="t" r="r" b="b"/>
            <a:pathLst>
              <a:path w="118367" h="33353" extrusionOk="0">
                <a:moveTo>
                  <a:pt x="101670" y="41"/>
                </a:moveTo>
                <a:lnTo>
                  <a:pt x="16697" y="41"/>
                </a:lnTo>
                <a:cubicBezTo>
                  <a:pt x="7461" y="0"/>
                  <a:pt x="0" y="7461"/>
                  <a:pt x="0" y="16696"/>
                </a:cubicBezTo>
                <a:lnTo>
                  <a:pt x="0" y="16696"/>
                </a:lnTo>
                <a:cubicBezTo>
                  <a:pt x="0" y="25891"/>
                  <a:pt x="7461" y="33352"/>
                  <a:pt x="16697" y="33312"/>
                </a:cubicBezTo>
                <a:lnTo>
                  <a:pt x="101670" y="33312"/>
                </a:lnTo>
                <a:cubicBezTo>
                  <a:pt x="110865" y="33352"/>
                  <a:pt x="118366" y="25891"/>
                  <a:pt x="118326" y="16696"/>
                </a:cubicBezTo>
                <a:lnTo>
                  <a:pt x="118326" y="16696"/>
                </a:lnTo>
                <a:cubicBezTo>
                  <a:pt x="118366" y="7461"/>
                  <a:pt x="110905" y="0"/>
                  <a:pt x="101670" y="41"/>
                </a:cubicBezTo>
                <a:close/>
              </a:path>
            </a:pathLst>
          </a:cu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16"/>
          <p:cNvSpPr/>
          <p:nvPr/>
        </p:nvSpPr>
        <p:spPr>
          <a:xfrm>
            <a:off x="1077607" y="3544289"/>
            <a:ext cx="512776" cy="513096"/>
          </a:xfrm>
          <a:custGeom>
            <a:avLst/>
            <a:gdLst/>
            <a:ahLst/>
            <a:cxnLst/>
            <a:rect l="l" t="t" r="r" b="b"/>
            <a:pathLst>
              <a:path w="25610" h="25610" extrusionOk="0">
                <a:moveTo>
                  <a:pt x="25610" y="12785"/>
                </a:moveTo>
                <a:cubicBezTo>
                  <a:pt x="25610" y="19883"/>
                  <a:pt x="19883" y="25610"/>
                  <a:pt x="12785" y="25610"/>
                </a:cubicBezTo>
                <a:cubicBezTo>
                  <a:pt x="5727" y="25610"/>
                  <a:pt x="1" y="19883"/>
                  <a:pt x="1" y="12785"/>
                </a:cubicBezTo>
                <a:cubicBezTo>
                  <a:pt x="1" y="5727"/>
                  <a:pt x="5727" y="1"/>
                  <a:pt x="12785" y="1"/>
                </a:cubicBezTo>
                <a:cubicBezTo>
                  <a:pt x="19883" y="1"/>
                  <a:pt x="25610" y="5727"/>
                  <a:pt x="25610" y="12785"/>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panose="020B0604020202020204"/>
              <a:buNone/>
            </a:pPr>
            <a:r>
              <a:rPr lang="en-GB" sz="2000">
                <a:solidFill>
                  <a:schemeClr val="lt1"/>
                </a:solidFill>
                <a:latin typeface="Fira Sans Extra Condensed SemiBold"/>
                <a:ea typeface="Fira Sans Extra Condensed SemiBold"/>
                <a:cs typeface="Fira Sans Extra Condensed SemiBold"/>
                <a:sym typeface="Fira Sans Extra Condensed SemiBold"/>
              </a:rPr>
              <a:t>03</a:t>
            </a:r>
            <a:endParaRPr sz="20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102" name="Google Shape;102;p16"/>
          <p:cNvSpPr txBox="1"/>
          <p:nvPr/>
        </p:nvSpPr>
        <p:spPr>
          <a:xfrm>
            <a:off x="1764030" y="3507740"/>
            <a:ext cx="3049270" cy="64008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solidFill>
                  <a:schemeClr val="accent4"/>
                </a:solidFill>
                <a:latin typeface="Nunito SemiBold" charset="0"/>
                <a:ea typeface="Fira Sans Extra Condensed SemiBold"/>
                <a:cs typeface="Nunito SemiBold" charset="0"/>
                <a:sym typeface="Fira Sans Extra Condensed SemiBold"/>
              </a:rPr>
              <a:t>PHẦN KẾT LUẬN</a:t>
            </a:r>
            <a:endParaRPr lang="en-GB" sz="1800">
              <a:solidFill>
                <a:schemeClr val="accent4"/>
              </a:solidFill>
              <a:latin typeface="Nunito SemiBold" charset="0"/>
              <a:ea typeface="Fira Sans Extra Condensed SemiBold"/>
              <a:cs typeface="Nunito SemiBold" charset="0"/>
              <a:sym typeface="Fira Sans Extra Condensed SemiBold"/>
            </a:endParaRPr>
          </a:p>
        </p:txBody>
      </p:sp>
      <p:sp>
        <p:nvSpPr>
          <p:cNvPr id="125" name="Google Shape;125;p16"/>
          <p:cNvSpPr/>
          <p:nvPr/>
        </p:nvSpPr>
        <p:spPr>
          <a:xfrm flipH="1">
            <a:off x="-8249108" y="4403669"/>
            <a:ext cx="285902" cy="251067"/>
          </a:xfrm>
          <a:custGeom>
            <a:avLst/>
            <a:gdLst/>
            <a:ahLst/>
            <a:cxnLst/>
            <a:rect l="l" t="t" r="r" b="b"/>
            <a:pathLst>
              <a:path w="26991" h="8764" extrusionOk="0">
                <a:moveTo>
                  <a:pt x="13573" y="0"/>
                </a:moveTo>
                <a:lnTo>
                  <a:pt x="13262" y="6"/>
                </a:lnTo>
                <a:lnTo>
                  <a:pt x="12951" y="12"/>
                </a:lnTo>
                <a:lnTo>
                  <a:pt x="12640" y="24"/>
                </a:lnTo>
                <a:lnTo>
                  <a:pt x="12328" y="41"/>
                </a:lnTo>
                <a:lnTo>
                  <a:pt x="11706" y="82"/>
                </a:lnTo>
                <a:lnTo>
                  <a:pt x="11083" y="134"/>
                </a:lnTo>
                <a:lnTo>
                  <a:pt x="10461" y="204"/>
                </a:lnTo>
                <a:lnTo>
                  <a:pt x="9839" y="280"/>
                </a:lnTo>
                <a:lnTo>
                  <a:pt x="9216" y="368"/>
                </a:lnTo>
                <a:lnTo>
                  <a:pt x="8576" y="467"/>
                </a:lnTo>
                <a:lnTo>
                  <a:pt x="7937" y="577"/>
                </a:lnTo>
                <a:lnTo>
                  <a:pt x="7297" y="694"/>
                </a:lnTo>
                <a:lnTo>
                  <a:pt x="6640" y="822"/>
                </a:lnTo>
                <a:lnTo>
                  <a:pt x="5966" y="956"/>
                </a:lnTo>
                <a:lnTo>
                  <a:pt x="4582" y="1236"/>
                </a:lnTo>
                <a:lnTo>
                  <a:pt x="3130" y="1545"/>
                </a:lnTo>
                <a:lnTo>
                  <a:pt x="1609" y="1860"/>
                </a:lnTo>
                <a:lnTo>
                  <a:pt x="813" y="2023"/>
                </a:lnTo>
                <a:lnTo>
                  <a:pt x="1" y="2181"/>
                </a:lnTo>
                <a:lnTo>
                  <a:pt x="1" y="2181"/>
                </a:lnTo>
                <a:lnTo>
                  <a:pt x="346" y="2123"/>
                </a:lnTo>
                <a:lnTo>
                  <a:pt x="710" y="2070"/>
                </a:lnTo>
                <a:lnTo>
                  <a:pt x="1073" y="2029"/>
                </a:lnTo>
                <a:lnTo>
                  <a:pt x="1453" y="2000"/>
                </a:lnTo>
                <a:lnTo>
                  <a:pt x="1833" y="1983"/>
                </a:lnTo>
                <a:lnTo>
                  <a:pt x="2231" y="1971"/>
                </a:lnTo>
                <a:lnTo>
                  <a:pt x="2629" y="1971"/>
                </a:lnTo>
                <a:lnTo>
                  <a:pt x="3044" y="1983"/>
                </a:lnTo>
                <a:lnTo>
                  <a:pt x="3459" y="2000"/>
                </a:lnTo>
                <a:lnTo>
                  <a:pt x="3874" y="2029"/>
                </a:lnTo>
                <a:lnTo>
                  <a:pt x="4289" y="2064"/>
                </a:lnTo>
                <a:lnTo>
                  <a:pt x="4703" y="2105"/>
                </a:lnTo>
                <a:lnTo>
                  <a:pt x="5136" y="2157"/>
                </a:lnTo>
                <a:lnTo>
                  <a:pt x="5568" y="2222"/>
                </a:lnTo>
                <a:lnTo>
                  <a:pt x="5983" y="2286"/>
                </a:lnTo>
                <a:lnTo>
                  <a:pt x="6415" y="2362"/>
                </a:lnTo>
                <a:lnTo>
                  <a:pt x="6847" y="2443"/>
                </a:lnTo>
                <a:lnTo>
                  <a:pt x="7262" y="2531"/>
                </a:lnTo>
                <a:lnTo>
                  <a:pt x="7695" y="2624"/>
                </a:lnTo>
                <a:lnTo>
                  <a:pt x="8110" y="2723"/>
                </a:lnTo>
                <a:lnTo>
                  <a:pt x="8525" y="2828"/>
                </a:lnTo>
                <a:lnTo>
                  <a:pt x="8940" y="2939"/>
                </a:lnTo>
                <a:lnTo>
                  <a:pt x="9354" y="3055"/>
                </a:lnTo>
                <a:lnTo>
                  <a:pt x="9752" y="3178"/>
                </a:lnTo>
                <a:lnTo>
                  <a:pt x="10150" y="3300"/>
                </a:lnTo>
                <a:lnTo>
                  <a:pt x="10547" y="3434"/>
                </a:lnTo>
                <a:lnTo>
                  <a:pt x="10928" y="3568"/>
                </a:lnTo>
                <a:lnTo>
                  <a:pt x="11308" y="3703"/>
                </a:lnTo>
                <a:lnTo>
                  <a:pt x="11671" y="3843"/>
                </a:lnTo>
                <a:lnTo>
                  <a:pt x="12017" y="3988"/>
                </a:lnTo>
                <a:lnTo>
                  <a:pt x="12363" y="4134"/>
                </a:lnTo>
                <a:lnTo>
                  <a:pt x="12709" y="4286"/>
                </a:lnTo>
                <a:lnTo>
                  <a:pt x="13020" y="4437"/>
                </a:lnTo>
                <a:lnTo>
                  <a:pt x="13331" y="4595"/>
                </a:lnTo>
                <a:lnTo>
                  <a:pt x="13642" y="4746"/>
                </a:lnTo>
                <a:lnTo>
                  <a:pt x="13919" y="4904"/>
                </a:lnTo>
                <a:lnTo>
                  <a:pt x="14178" y="5061"/>
                </a:lnTo>
                <a:lnTo>
                  <a:pt x="14438" y="5224"/>
                </a:lnTo>
                <a:lnTo>
                  <a:pt x="14680" y="5382"/>
                </a:lnTo>
                <a:lnTo>
                  <a:pt x="14887" y="5545"/>
                </a:lnTo>
                <a:lnTo>
                  <a:pt x="15095" y="5702"/>
                </a:lnTo>
                <a:lnTo>
                  <a:pt x="15285" y="5866"/>
                </a:lnTo>
                <a:lnTo>
                  <a:pt x="15441" y="6023"/>
                </a:lnTo>
                <a:lnTo>
                  <a:pt x="15596" y="6181"/>
                </a:lnTo>
                <a:lnTo>
                  <a:pt x="15717" y="6344"/>
                </a:lnTo>
                <a:lnTo>
                  <a:pt x="15821" y="6495"/>
                </a:lnTo>
                <a:lnTo>
                  <a:pt x="15907" y="6653"/>
                </a:lnTo>
                <a:lnTo>
                  <a:pt x="15959" y="6804"/>
                </a:lnTo>
                <a:lnTo>
                  <a:pt x="15994" y="6956"/>
                </a:lnTo>
                <a:lnTo>
                  <a:pt x="16011" y="7108"/>
                </a:lnTo>
                <a:lnTo>
                  <a:pt x="15994" y="7253"/>
                </a:lnTo>
                <a:lnTo>
                  <a:pt x="15959" y="7393"/>
                </a:lnTo>
                <a:lnTo>
                  <a:pt x="15907" y="7533"/>
                </a:lnTo>
                <a:lnTo>
                  <a:pt x="15821" y="7667"/>
                </a:lnTo>
                <a:lnTo>
                  <a:pt x="15700" y="7801"/>
                </a:lnTo>
                <a:lnTo>
                  <a:pt x="15544" y="7930"/>
                </a:lnTo>
                <a:lnTo>
                  <a:pt x="15371" y="8052"/>
                </a:lnTo>
                <a:lnTo>
                  <a:pt x="15181" y="8169"/>
                </a:lnTo>
                <a:lnTo>
                  <a:pt x="14939" y="8285"/>
                </a:lnTo>
                <a:lnTo>
                  <a:pt x="14680" y="8390"/>
                </a:lnTo>
                <a:lnTo>
                  <a:pt x="14386" y="8495"/>
                </a:lnTo>
                <a:lnTo>
                  <a:pt x="14057" y="8589"/>
                </a:lnTo>
                <a:lnTo>
                  <a:pt x="13694" y="8682"/>
                </a:lnTo>
                <a:lnTo>
                  <a:pt x="13297" y="8763"/>
                </a:lnTo>
                <a:lnTo>
                  <a:pt x="13798" y="8670"/>
                </a:lnTo>
                <a:lnTo>
                  <a:pt x="14299" y="8577"/>
                </a:lnTo>
                <a:lnTo>
                  <a:pt x="15371" y="8390"/>
                </a:lnTo>
                <a:lnTo>
                  <a:pt x="16495" y="8210"/>
                </a:lnTo>
                <a:lnTo>
                  <a:pt x="17654" y="8023"/>
                </a:lnTo>
                <a:lnTo>
                  <a:pt x="18812" y="7831"/>
                </a:lnTo>
                <a:lnTo>
                  <a:pt x="19953" y="7627"/>
                </a:lnTo>
                <a:lnTo>
                  <a:pt x="20524" y="7522"/>
                </a:lnTo>
                <a:lnTo>
                  <a:pt x="21094" y="7417"/>
                </a:lnTo>
                <a:lnTo>
                  <a:pt x="21630" y="7306"/>
                </a:lnTo>
                <a:lnTo>
                  <a:pt x="22166" y="7189"/>
                </a:lnTo>
                <a:lnTo>
                  <a:pt x="22685" y="7073"/>
                </a:lnTo>
                <a:lnTo>
                  <a:pt x="23186" y="6950"/>
                </a:lnTo>
                <a:lnTo>
                  <a:pt x="23670" y="6822"/>
                </a:lnTo>
                <a:lnTo>
                  <a:pt x="24120" y="6688"/>
                </a:lnTo>
                <a:lnTo>
                  <a:pt x="24552" y="6548"/>
                </a:lnTo>
                <a:lnTo>
                  <a:pt x="24950" y="6408"/>
                </a:lnTo>
                <a:lnTo>
                  <a:pt x="25330" y="6256"/>
                </a:lnTo>
                <a:lnTo>
                  <a:pt x="25676" y="6099"/>
                </a:lnTo>
                <a:lnTo>
                  <a:pt x="25987" y="5936"/>
                </a:lnTo>
                <a:lnTo>
                  <a:pt x="26126" y="5854"/>
                </a:lnTo>
                <a:lnTo>
                  <a:pt x="26247" y="5767"/>
                </a:lnTo>
                <a:lnTo>
                  <a:pt x="26368" y="5679"/>
                </a:lnTo>
                <a:lnTo>
                  <a:pt x="26489" y="5586"/>
                </a:lnTo>
                <a:lnTo>
                  <a:pt x="26592" y="5493"/>
                </a:lnTo>
                <a:lnTo>
                  <a:pt x="26679" y="5399"/>
                </a:lnTo>
                <a:lnTo>
                  <a:pt x="26765" y="5306"/>
                </a:lnTo>
                <a:lnTo>
                  <a:pt x="26835" y="5207"/>
                </a:lnTo>
                <a:lnTo>
                  <a:pt x="26886" y="5108"/>
                </a:lnTo>
                <a:lnTo>
                  <a:pt x="26938" y="5003"/>
                </a:lnTo>
                <a:lnTo>
                  <a:pt x="26973" y="4898"/>
                </a:lnTo>
                <a:lnTo>
                  <a:pt x="26990" y="4793"/>
                </a:lnTo>
                <a:lnTo>
                  <a:pt x="26990" y="4682"/>
                </a:lnTo>
                <a:lnTo>
                  <a:pt x="26990" y="4571"/>
                </a:lnTo>
                <a:lnTo>
                  <a:pt x="26973" y="4449"/>
                </a:lnTo>
                <a:lnTo>
                  <a:pt x="26956" y="4326"/>
                </a:lnTo>
                <a:lnTo>
                  <a:pt x="26904" y="4204"/>
                </a:lnTo>
                <a:lnTo>
                  <a:pt x="26852" y="4082"/>
                </a:lnTo>
                <a:lnTo>
                  <a:pt x="26800" y="3965"/>
                </a:lnTo>
                <a:lnTo>
                  <a:pt x="26731" y="3848"/>
                </a:lnTo>
                <a:lnTo>
                  <a:pt x="26644" y="3732"/>
                </a:lnTo>
                <a:lnTo>
                  <a:pt x="26558" y="3615"/>
                </a:lnTo>
                <a:lnTo>
                  <a:pt x="26454" y="3504"/>
                </a:lnTo>
                <a:lnTo>
                  <a:pt x="26350" y="3394"/>
                </a:lnTo>
                <a:lnTo>
                  <a:pt x="26091" y="3172"/>
                </a:lnTo>
                <a:lnTo>
                  <a:pt x="25814" y="2956"/>
                </a:lnTo>
                <a:lnTo>
                  <a:pt x="25503" y="2752"/>
                </a:lnTo>
                <a:lnTo>
                  <a:pt x="25140" y="2548"/>
                </a:lnTo>
                <a:lnTo>
                  <a:pt x="24760" y="2350"/>
                </a:lnTo>
                <a:lnTo>
                  <a:pt x="24345" y="2157"/>
                </a:lnTo>
                <a:lnTo>
                  <a:pt x="23913" y="1971"/>
                </a:lnTo>
                <a:lnTo>
                  <a:pt x="23446" y="1790"/>
                </a:lnTo>
                <a:lnTo>
                  <a:pt x="22962" y="1615"/>
                </a:lnTo>
                <a:lnTo>
                  <a:pt x="22443" y="1446"/>
                </a:lnTo>
                <a:lnTo>
                  <a:pt x="21907" y="1283"/>
                </a:lnTo>
                <a:lnTo>
                  <a:pt x="21112" y="1061"/>
                </a:lnTo>
                <a:lnTo>
                  <a:pt x="20731" y="956"/>
                </a:lnTo>
                <a:lnTo>
                  <a:pt x="20351" y="857"/>
                </a:lnTo>
                <a:lnTo>
                  <a:pt x="19970" y="770"/>
                </a:lnTo>
                <a:lnTo>
                  <a:pt x="19607" y="682"/>
                </a:lnTo>
                <a:lnTo>
                  <a:pt x="19244" y="601"/>
                </a:lnTo>
                <a:lnTo>
                  <a:pt x="18881" y="525"/>
                </a:lnTo>
                <a:lnTo>
                  <a:pt x="18518" y="455"/>
                </a:lnTo>
                <a:lnTo>
                  <a:pt x="18172" y="391"/>
                </a:lnTo>
                <a:lnTo>
                  <a:pt x="17827" y="333"/>
                </a:lnTo>
                <a:lnTo>
                  <a:pt x="17481" y="280"/>
                </a:lnTo>
                <a:lnTo>
                  <a:pt x="17135" y="233"/>
                </a:lnTo>
                <a:lnTo>
                  <a:pt x="16806" y="187"/>
                </a:lnTo>
                <a:lnTo>
                  <a:pt x="16461" y="152"/>
                </a:lnTo>
                <a:lnTo>
                  <a:pt x="16132" y="117"/>
                </a:lnTo>
                <a:lnTo>
                  <a:pt x="15804" y="88"/>
                </a:lnTo>
                <a:lnTo>
                  <a:pt x="15475" y="59"/>
                </a:lnTo>
                <a:lnTo>
                  <a:pt x="15164" y="41"/>
                </a:lnTo>
                <a:lnTo>
                  <a:pt x="14835" y="24"/>
                </a:lnTo>
                <a:lnTo>
                  <a:pt x="14524" y="12"/>
                </a:lnTo>
                <a:lnTo>
                  <a:pt x="14196" y="6"/>
                </a:lnTo>
                <a:lnTo>
                  <a:pt x="13884" y="0"/>
                </a:lnTo>
                <a:close/>
              </a:path>
            </a:pathLst>
          </a:custGeom>
          <a:solidFill>
            <a:srgbClr val="D8C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16"/>
          <p:cNvSpPr/>
          <p:nvPr/>
        </p:nvSpPr>
        <p:spPr>
          <a:xfrm flipH="1">
            <a:off x="-8127315" y="4464803"/>
            <a:ext cx="176746" cy="192941"/>
          </a:xfrm>
          <a:custGeom>
            <a:avLst/>
            <a:gdLst/>
            <a:ahLst/>
            <a:cxnLst/>
            <a:rect l="l" t="t" r="r" b="b"/>
            <a:pathLst>
              <a:path w="16686" h="6735" extrusionOk="0">
                <a:moveTo>
                  <a:pt x="3182" y="0"/>
                </a:moveTo>
                <a:lnTo>
                  <a:pt x="2819" y="6"/>
                </a:lnTo>
                <a:lnTo>
                  <a:pt x="2473" y="23"/>
                </a:lnTo>
                <a:lnTo>
                  <a:pt x="2162" y="53"/>
                </a:lnTo>
                <a:lnTo>
                  <a:pt x="1885" y="88"/>
                </a:lnTo>
                <a:lnTo>
                  <a:pt x="1609" y="134"/>
                </a:lnTo>
                <a:lnTo>
                  <a:pt x="1367" y="187"/>
                </a:lnTo>
                <a:lnTo>
                  <a:pt x="1142" y="251"/>
                </a:lnTo>
                <a:lnTo>
                  <a:pt x="934" y="327"/>
                </a:lnTo>
                <a:lnTo>
                  <a:pt x="761" y="402"/>
                </a:lnTo>
                <a:lnTo>
                  <a:pt x="606" y="490"/>
                </a:lnTo>
                <a:lnTo>
                  <a:pt x="450" y="583"/>
                </a:lnTo>
                <a:lnTo>
                  <a:pt x="329" y="682"/>
                </a:lnTo>
                <a:lnTo>
                  <a:pt x="243" y="793"/>
                </a:lnTo>
                <a:lnTo>
                  <a:pt x="156" y="904"/>
                </a:lnTo>
                <a:lnTo>
                  <a:pt x="87" y="1026"/>
                </a:lnTo>
                <a:lnTo>
                  <a:pt x="53" y="1149"/>
                </a:lnTo>
                <a:lnTo>
                  <a:pt x="18" y="1277"/>
                </a:lnTo>
                <a:lnTo>
                  <a:pt x="1" y="1411"/>
                </a:lnTo>
                <a:lnTo>
                  <a:pt x="18" y="1551"/>
                </a:lnTo>
                <a:lnTo>
                  <a:pt x="35" y="1691"/>
                </a:lnTo>
                <a:lnTo>
                  <a:pt x="70" y="1837"/>
                </a:lnTo>
                <a:lnTo>
                  <a:pt x="139" y="1988"/>
                </a:lnTo>
                <a:lnTo>
                  <a:pt x="208" y="2140"/>
                </a:lnTo>
                <a:lnTo>
                  <a:pt x="295" y="2292"/>
                </a:lnTo>
                <a:lnTo>
                  <a:pt x="398" y="2449"/>
                </a:lnTo>
                <a:lnTo>
                  <a:pt x="502" y="2606"/>
                </a:lnTo>
                <a:lnTo>
                  <a:pt x="640" y="2770"/>
                </a:lnTo>
                <a:lnTo>
                  <a:pt x="779" y="2927"/>
                </a:lnTo>
                <a:lnTo>
                  <a:pt x="934" y="3090"/>
                </a:lnTo>
                <a:lnTo>
                  <a:pt x="1107" y="3254"/>
                </a:lnTo>
                <a:lnTo>
                  <a:pt x="1297" y="3417"/>
                </a:lnTo>
                <a:lnTo>
                  <a:pt x="1488" y="3580"/>
                </a:lnTo>
                <a:lnTo>
                  <a:pt x="1695" y="3738"/>
                </a:lnTo>
                <a:lnTo>
                  <a:pt x="1920" y="3901"/>
                </a:lnTo>
                <a:lnTo>
                  <a:pt x="2145" y="4058"/>
                </a:lnTo>
                <a:lnTo>
                  <a:pt x="2387" y="4216"/>
                </a:lnTo>
                <a:lnTo>
                  <a:pt x="2646" y="4373"/>
                </a:lnTo>
                <a:lnTo>
                  <a:pt x="2905" y="4525"/>
                </a:lnTo>
                <a:lnTo>
                  <a:pt x="3165" y="4676"/>
                </a:lnTo>
                <a:lnTo>
                  <a:pt x="3441" y="4822"/>
                </a:lnTo>
                <a:lnTo>
                  <a:pt x="3735" y="4968"/>
                </a:lnTo>
                <a:lnTo>
                  <a:pt x="4029" y="5108"/>
                </a:lnTo>
                <a:lnTo>
                  <a:pt x="4340" y="5242"/>
                </a:lnTo>
                <a:lnTo>
                  <a:pt x="4652" y="5370"/>
                </a:lnTo>
                <a:lnTo>
                  <a:pt x="4980" y="5498"/>
                </a:lnTo>
                <a:lnTo>
                  <a:pt x="5291" y="5621"/>
                </a:lnTo>
                <a:lnTo>
                  <a:pt x="5637" y="5737"/>
                </a:lnTo>
                <a:lnTo>
                  <a:pt x="5966" y="5848"/>
                </a:lnTo>
                <a:lnTo>
                  <a:pt x="6311" y="5947"/>
                </a:lnTo>
                <a:lnTo>
                  <a:pt x="6675" y="6046"/>
                </a:lnTo>
                <a:lnTo>
                  <a:pt x="7020" y="6134"/>
                </a:lnTo>
                <a:lnTo>
                  <a:pt x="7383" y="6216"/>
                </a:lnTo>
                <a:lnTo>
                  <a:pt x="7747" y="6291"/>
                </a:lnTo>
                <a:lnTo>
                  <a:pt x="8127" y="6361"/>
                </a:lnTo>
                <a:lnTo>
                  <a:pt x="8576" y="6437"/>
                </a:lnTo>
                <a:lnTo>
                  <a:pt x="9026" y="6501"/>
                </a:lnTo>
                <a:lnTo>
                  <a:pt x="9475" y="6560"/>
                </a:lnTo>
                <a:lnTo>
                  <a:pt x="9908" y="6612"/>
                </a:lnTo>
                <a:lnTo>
                  <a:pt x="10340" y="6653"/>
                </a:lnTo>
                <a:lnTo>
                  <a:pt x="10755" y="6682"/>
                </a:lnTo>
                <a:lnTo>
                  <a:pt x="11170" y="6711"/>
                </a:lnTo>
                <a:lnTo>
                  <a:pt x="11568" y="6729"/>
                </a:lnTo>
                <a:lnTo>
                  <a:pt x="11948" y="6734"/>
                </a:lnTo>
                <a:lnTo>
                  <a:pt x="12311" y="6734"/>
                </a:lnTo>
                <a:lnTo>
                  <a:pt x="12674" y="6729"/>
                </a:lnTo>
                <a:lnTo>
                  <a:pt x="13020" y="6711"/>
                </a:lnTo>
                <a:lnTo>
                  <a:pt x="13366" y="6688"/>
                </a:lnTo>
                <a:lnTo>
                  <a:pt x="13677" y="6659"/>
                </a:lnTo>
                <a:lnTo>
                  <a:pt x="13988" y="6612"/>
                </a:lnTo>
                <a:lnTo>
                  <a:pt x="14282" y="6565"/>
                </a:lnTo>
                <a:lnTo>
                  <a:pt x="14559" y="6507"/>
                </a:lnTo>
                <a:lnTo>
                  <a:pt x="14835" y="6443"/>
                </a:lnTo>
                <a:lnTo>
                  <a:pt x="15077" y="6367"/>
                </a:lnTo>
                <a:lnTo>
                  <a:pt x="15319" y="6285"/>
                </a:lnTo>
                <a:lnTo>
                  <a:pt x="15527" y="6192"/>
                </a:lnTo>
                <a:lnTo>
                  <a:pt x="15734" y="6093"/>
                </a:lnTo>
                <a:lnTo>
                  <a:pt x="15907" y="5982"/>
                </a:lnTo>
                <a:lnTo>
                  <a:pt x="16080" y="5872"/>
                </a:lnTo>
                <a:lnTo>
                  <a:pt x="16219" y="5743"/>
                </a:lnTo>
                <a:lnTo>
                  <a:pt x="16340" y="5609"/>
                </a:lnTo>
                <a:lnTo>
                  <a:pt x="16461" y="5469"/>
                </a:lnTo>
                <a:lnTo>
                  <a:pt x="16547" y="5318"/>
                </a:lnTo>
                <a:lnTo>
                  <a:pt x="16616" y="5160"/>
                </a:lnTo>
                <a:lnTo>
                  <a:pt x="16651" y="4991"/>
                </a:lnTo>
                <a:lnTo>
                  <a:pt x="16685" y="4816"/>
                </a:lnTo>
                <a:lnTo>
                  <a:pt x="16685" y="4630"/>
                </a:lnTo>
                <a:lnTo>
                  <a:pt x="16668" y="4461"/>
                </a:lnTo>
                <a:lnTo>
                  <a:pt x="16634" y="4297"/>
                </a:lnTo>
                <a:lnTo>
                  <a:pt x="16564" y="4128"/>
                </a:lnTo>
                <a:lnTo>
                  <a:pt x="16495" y="3971"/>
                </a:lnTo>
                <a:lnTo>
                  <a:pt x="16391" y="3808"/>
                </a:lnTo>
                <a:lnTo>
                  <a:pt x="16253" y="3656"/>
                </a:lnTo>
                <a:lnTo>
                  <a:pt x="16115" y="3498"/>
                </a:lnTo>
                <a:lnTo>
                  <a:pt x="15942" y="3347"/>
                </a:lnTo>
                <a:lnTo>
                  <a:pt x="15769" y="3201"/>
                </a:lnTo>
                <a:lnTo>
                  <a:pt x="15562" y="3055"/>
                </a:lnTo>
                <a:lnTo>
                  <a:pt x="15354" y="2915"/>
                </a:lnTo>
                <a:lnTo>
                  <a:pt x="15112" y="2776"/>
                </a:lnTo>
                <a:lnTo>
                  <a:pt x="14870" y="2636"/>
                </a:lnTo>
                <a:lnTo>
                  <a:pt x="14611" y="2501"/>
                </a:lnTo>
                <a:lnTo>
                  <a:pt x="14334" y="2367"/>
                </a:lnTo>
                <a:lnTo>
                  <a:pt x="14040" y="2239"/>
                </a:lnTo>
                <a:lnTo>
                  <a:pt x="13746" y="2117"/>
                </a:lnTo>
                <a:lnTo>
                  <a:pt x="13418" y="1994"/>
                </a:lnTo>
                <a:lnTo>
                  <a:pt x="13089" y="1872"/>
                </a:lnTo>
                <a:lnTo>
                  <a:pt x="12761" y="1755"/>
                </a:lnTo>
                <a:lnTo>
                  <a:pt x="12415" y="1639"/>
                </a:lnTo>
                <a:lnTo>
                  <a:pt x="12052" y="1528"/>
                </a:lnTo>
                <a:lnTo>
                  <a:pt x="11689" y="1417"/>
                </a:lnTo>
                <a:lnTo>
                  <a:pt x="11326" y="1312"/>
                </a:lnTo>
                <a:lnTo>
                  <a:pt x="10945" y="1213"/>
                </a:lnTo>
                <a:lnTo>
                  <a:pt x="10547" y="1108"/>
                </a:lnTo>
                <a:lnTo>
                  <a:pt x="9769" y="921"/>
                </a:lnTo>
                <a:lnTo>
                  <a:pt x="8957" y="741"/>
                </a:lnTo>
                <a:lnTo>
                  <a:pt x="8144" y="577"/>
                </a:lnTo>
                <a:lnTo>
                  <a:pt x="7522" y="461"/>
                </a:lnTo>
                <a:lnTo>
                  <a:pt x="6934" y="356"/>
                </a:lnTo>
                <a:lnTo>
                  <a:pt x="6381" y="268"/>
                </a:lnTo>
                <a:lnTo>
                  <a:pt x="5845" y="193"/>
                </a:lnTo>
                <a:lnTo>
                  <a:pt x="5343" y="134"/>
                </a:lnTo>
                <a:lnTo>
                  <a:pt x="4859" y="82"/>
                </a:lnTo>
                <a:lnTo>
                  <a:pt x="4392" y="47"/>
                </a:lnTo>
                <a:lnTo>
                  <a:pt x="3960" y="18"/>
                </a:lnTo>
                <a:lnTo>
                  <a:pt x="3562" y="6"/>
                </a:lnTo>
                <a:lnTo>
                  <a:pt x="3182" y="0"/>
                </a:lnTo>
                <a:close/>
              </a:path>
            </a:pathLst>
          </a:custGeom>
          <a:solidFill>
            <a:srgbClr val="F5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16"/>
          <p:cNvSpPr/>
          <p:nvPr/>
        </p:nvSpPr>
        <p:spPr>
          <a:xfrm flipH="1">
            <a:off x="-8448363" y="4559655"/>
            <a:ext cx="121432" cy="64342"/>
          </a:xfrm>
          <a:custGeom>
            <a:avLst/>
            <a:gdLst/>
            <a:ahLst/>
            <a:cxnLst/>
            <a:rect l="l" t="t" r="r" b="b"/>
            <a:pathLst>
              <a:path w="11464" h="2246" extrusionOk="0">
                <a:moveTo>
                  <a:pt x="11464" y="1"/>
                </a:moveTo>
                <a:lnTo>
                  <a:pt x="0" y="2246"/>
                </a:lnTo>
                <a:lnTo>
                  <a:pt x="1124" y="2047"/>
                </a:lnTo>
                <a:lnTo>
                  <a:pt x="2438" y="1803"/>
                </a:lnTo>
                <a:lnTo>
                  <a:pt x="3891" y="1529"/>
                </a:lnTo>
                <a:lnTo>
                  <a:pt x="5447" y="1225"/>
                </a:lnTo>
                <a:lnTo>
                  <a:pt x="7037" y="910"/>
                </a:lnTo>
                <a:lnTo>
                  <a:pt x="8593" y="596"/>
                </a:lnTo>
                <a:lnTo>
                  <a:pt x="10098" y="287"/>
                </a:lnTo>
                <a:lnTo>
                  <a:pt x="11464" y="1"/>
                </a:lnTo>
                <a:close/>
              </a:path>
            </a:pathLst>
          </a:custGeom>
          <a:solidFill>
            <a:srgbClr val="4D13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16"/>
          <p:cNvSpPr/>
          <p:nvPr/>
        </p:nvSpPr>
        <p:spPr>
          <a:xfrm flipH="1">
            <a:off x="-8338847" y="4205887"/>
            <a:ext cx="603836" cy="421949"/>
          </a:xfrm>
          <a:custGeom>
            <a:avLst/>
            <a:gdLst/>
            <a:ahLst/>
            <a:cxnLst/>
            <a:rect l="l" t="t" r="r" b="b"/>
            <a:pathLst>
              <a:path w="57006" h="14729" extrusionOk="0">
                <a:moveTo>
                  <a:pt x="11982" y="1"/>
                </a:moveTo>
                <a:lnTo>
                  <a:pt x="11239" y="13"/>
                </a:lnTo>
                <a:lnTo>
                  <a:pt x="10495" y="30"/>
                </a:lnTo>
                <a:lnTo>
                  <a:pt x="9735" y="59"/>
                </a:lnTo>
                <a:lnTo>
                  <a:pt x="8991" y="100"/>
                </a:lnTo>
                <a:lnTo>
                  <a:pt x="8265" y="152"/>
                </a:lnTo>
                <a:lnTo>
                  <a:pt x="7522" y="211"/>
                </a:lnTo>
                <a:lnTo>
                  <a:pt x="6795" y="281"/>
                </a:lnTo>
                <a:lnTo>
                  <a:pt x="6069" y="362"/>
                </a:lnTo>
                <a:lnTo>
                  <a:pt x="5343" y="456"/>
                </a:lnTo>
                <a:lnTo>
                  <a:pt x="4807" y="531"/>
                </a:lnTo>
                <a:lnTo>
                  <a:pt x="4288" y="619"/>
                </a:lnTo>
                <a:lnTo>
                  <a:pt x="3804" y="706"/>
                </a:lnTo>
                <a:lnTo>
                  <a:pt x="3355" y="800"/>
                </a:lnTo>
                <a:lnTo>
                  <a:pt x="2940" y="899"/>
                </a:lnTo>
                <a:lnTo>
                  <a:pt x="2542" y="1004"/>
                </a:lnTo>
                <a:lnTo>
                  <a:pt x="2162" y="1114"/>
                </a:lnTo>
                <a:lnTo>
                  <a:pt x="1833" y="1225"/>
                </a:lnTo>
                <a:lnTo>
                  <a:pt x="1522" y="1342"/>
                </a:lnTo>
                <a:lnTo>
                  <a:pt x="1228" y="1464"/>
                </a:lnTo>
                <a:lnTo>
                  <a:pt x="986" y="1587"/>
                </a:lnTo>
                <a:lnTo>
                  <a:pt x="761" y="1721"/>
                </a:lnTo>
                <a:lnTo>
                  <a:pt x="554" y="1849"/>
                </a:lnTo>
                <a:lnTo>
                  <a:pt x="398" y="1983"/>
                </a:lnTo>
                <a:lnTo>
                  <a:pt x="260" y="2123"/>
                </a:lnTo>
                <a:lnTo>
                  <a:pt x="139" y="2263"/>
                </a:lnTo>
                <a:lnTo>
                  <a:pt x="70" y="2409"/>
                </a:lnTo>
                <a:lnTo>
                  <a:pt x="18" y="2555"/>
                </a:lnTo>
                <a:lnTo>
                  <a:pt x="0" y="2700"/>
                </a:lnTo>
                <a:lnTo>
                  <a:pt x="0" y="2852"/>
                </a:lnTo>
                <a:lnTo>
                  <a:pt x="52" y="3004"/>
                </a:lnTo>
                <a:lnTo>
                  <a:pt x="121" y="3161"/>
                </a:lnTo>
                <a:lnTo>
                  <a:pt x="208" y="3313"/>
                </a:lnTo>
                <a:lnTo>
                  <a:pt x="346" y="3470"/>
                </a:lnTo>
                <a:lnTo>
                  <a:pt x="502" y="3627"/>
                </a:lnTo>
                <a:lnTo>
                  <a:pt x="692" y="3785"/>
                </a:lnTo>
                <a:lnTo>
                  <a:pt x="917" y="3942"/>
                </a:lnTo>
                <a:lnTo>
                  <a:pt x="1159" y="4100"/>
                </a:lnTo>
                <a:lnTo>
                  <a:pt x="1436" y="4263"/>
                </a:lnTo>
                <a:lnTo>
                  <a:pt x="1747" y="4420"/>
                </a:lnTo>
                <a:lnTo>
                  <a:pt x="2093" y="4578"/>
                </a:lnTo>
                <a:lnTo>
                  <a:pt x="2456" y="4735"/>
                </a:lnTo>
                <a:lnTo>
                  <a:pt x="2922" y="4916"/>
                </a:lnTo>
                <a:lnTo>
                  <a:pt x="3372" y="5073"/>
                </a:lnTo>
                <a:lnTo>
                  <a:pt x="3822" y="5213"/>
                </a:lnTo>
                <a:lnTo>
                  <a:pt x="4254" y="5336"/>
                </a:lnTo>
                <a:lnTo>
                  <a:pt x="4669" y="5435"/>
                </a:lnTo>
                <a:lnTo>
                  <a:pt x="5084" y="5517"/>
                </a:lnTo>
                <a:lnTo>
                  <a:pt x="5499" y="5587"/>
                </a:lnTo>
                <a:lnTo>
                  <a:pt x="5914" y="5633"/>
                </a:lnTo>
                <a:lnTo>
                  <a:pt x="6311" y="5674"/>
                </a:lnTo>
                <a:lnTo>
                  <a:pt x="6709" y="5697"/>
                </a:lnTo>
                <a:lnTo>
                  <a:pt x="7107" y="5709"/>
                </a:lnTo>
                <a:lnTo>
                  <a:pt x="7504" y="5709"/>
                </a:lnTo>
                <a:lnTo>
                  <a:pt x="7902" y="5697"/>
                </a:lnTo>
                <a:lnTo>
                  <a:pt x="8282" y="5680"/>
                </a:lnTo>
                <a:lnTo>
                  <a:pt x="8680" y="5651"/>
                </a:lnTo>
                <a:lnTo>
                  <a:pt x="9095" y="5616"/>
                </a:lnTo>
                <a:lnTo>
                  <a:pt x="9493" y="5575"/>
                </a:lnTo>
                <a:lnTo>
                  <a:pt x="9890" y="5528"/>
                </a:lnTo>
                <a:lnTo>
                  <a:pt x="10737" y="5423"/>
                </a:lnTo>
                <a:lnTo>
                  <a:pt x="11602" y="5307"/>
                </a:lnTo>
                <a:lnTo>
                  <a:pt x="12501" y="5190"/>
                </a:lnTo>
                <a:lnTo>
                  <a:pt x="12968" y="5132"/>
                </a:lnTo>
                <a:lnTo>
                  <a:pt x="13435" y="5073"/>
                </a:lnTo>
                <a:lnTo>
                  <a:pt x="13936" y="5021"/>
                </a:lnTo>
                <a:lnTo>
                  <a:pt x="14437" y="4974"/>
                </a:lnTo>
                <a:lnTo>
                  <a:pt x="14956" y="4933"/>
                </a:lnTo>
                <a:lnTo>
                  <a:pt x="15492" y="4899"/>
                </a:lnTo>
                <a:lnTo>
                  <a:pt x="16045" y="4869"/>
                </a:lnTo>
                <a:lnTo>
                  <a:pt x="16616" y="4852"/>
                </a:lnTo>
                <a:lnTo>
                  <a:pt x="17273" y="4840"/>
                </a:lnTo>
                <a:lnTo>
                  <a:pt x="17947" y="4834"/>
                </a:lnTo>
                <a:lnTo>
                  <a:pt x="18604" y="4846"/>
                </a:lnTo>
                <a:lnTo>
                  <a:pt x="19261" y="4864"/>
                </a:lnTo>
                <a:lnTo>
                  <a:pt x="19936" y="4887"/>
                </a:lnTo>
                <a:lnTo>
                  <a:pt x="20593" y="4922"/>
                </a:lnTo>
                <a:lnTo>
                  <a:pt x="21250" y="4963"/>
                </a:lnTo>
                <a:lnTo>
                  <a:pt x="21889" y="5015"/>
                </a:lnTo>
                <a:lnTo>
                  <a:pt x="22546" y="5073"/>
                </a:lnTo>
                <a:lnTo>
                  <a:pt x="23186" y="5143"/>
                </a:lnTo>
                <a:lnTo>
                  <a:pt x="23826" y="5213"/>
                </a:lnTo>
                <a:lnTo>
                  <a:pt x="24466" y="5295"/>
                </a:lnTo>
                <a:lnTo>
                  <a:pt x="25105" y="5382"/>
                </a:lnTo>
                <a:lnTo>
                  <a:pt x="25728" y="5476"/>
                </a:lnTo>
                <a:lnTo>
                  <a:pt x="26350" y="5575"/>
                </a:lnTo>
                <a:lnTo>
                  <a:pt x="26955" y="5674"/>
                </a:lnTo>
                <a:lnTo>
                  <a:pt x="27561" y="5785"/>
                </a:lnTo>
                <a:lnTo>
                  <a:pt x="28166" y="5901"/>
                </a:lnTo>
                <a:lnTo>
                  <a:pt x="28771" y="6018"/>
                </a:lnTo>
                <a:lnTo>
                  <a:pt x="29359" y="6140"/>
                </a:lnTo>
                <a:lnTo>
                  <a:pt x="29929" y="6263"/>
                </a:lnTo>
                <a:lnTo>
                  <a:pt x="30500" y="6397"/>
                </a:lnTo>
                <a:lnTo>
                  <a:pt x="31070" y="6525"/>
                </a:lnTo>
                <a:lnTo>
                  <a:pt x="31624" y="6659"/>
                </a:lnTo>
                <a:lnTo>
                  <a:pt x="32160" y="6799"/>
                </a:lnTo>
                <a:lnTo>
                  <a:pt x="32696" y="6939"/>
                </a:lnTo>
                <a:lnTo>
                  <a:pt x="33750" y="7219"/>
                </a:lnTo>
                <a:lnTo>
                  <a:pt x="34736" y="7511"/>
                </a:lnTo>
                <a:lnTo>
                  <a:pt x="35687" y="7796"/>
                </a:lnTo>
                <a:lnTo>
                  <a:pt x="36205" y="7965"/>
                </a:lnTo>
                <a:lnTo>
                  <a:pt x="36707" y="8134"/>
                </a:lnTo>
                <a:lnTo>
                  <a:pt x="37191" y="8304"/>
                </a:lnTo>
                <a:lnTo>
                  <a:pt x="37641" y="8478"/>
                </a:lnTo>
                <a:lnTo>
                  <a:pt x="38090" y="8653"/>
                </a:lnTo>
                <a:lnTo>
                  <a:pt x="38540" y="8834"/>
                </a:lnTo>
                <a:lnTo>
                  <a:pt x="38955" y="9015"/>
                </a:lnTo>
                <a:lnTo>
                  <a:pt x="39370" y="9196"/>
                </a:lnTo>
                <a:lnTo>
                  <a:pt x="39767" y="9382"/>
                </a:lnTo>
                <a:lnTo>
                  <a:pt x="40165" y="9569"/>
                </a:lnTo>
                <a:lnTo>
                  <a:pt x="40908" y="9948"/>
                </a:lnTo>
                <a:lnTo>
                  <a:pt x="41652" y="10327"/>
                </a:lnTo>
                <a:lnTo>
                  <a:pt x="42361" y="10712"/>
                </a:lnTo>
                <a:lnTo>
                  <a:pt x="43778" y="11487"/>
                </a:lnTo>
                <a:lnTo>
                  <a:pt x="44487" y="11866"/>
                </a:lnTo>
                <a:lnTo>
                  <a:pt x="45213" y="12245"/>
                </a:lnTo>
                <a:lnTo>
                  <a:pt x="45974" y="12618"/>
                </a:lnTo>
                <a:lnTo>
                  <a:pt x="46372" y="12805"/>
                </a:lnTo>
                <a:lnTo>
                  <a:pt x="46770" y="12985"/>
                </a:lnTo>
                <a:lnTo>
                  <a:pt x="47185" y="13166"/>
                </a:lnTo>
                <a:lnTo>
                  <a:pt x="47600" y="13341"/>
                </a:lnTo>
                <a:lnTo>
                  <a:pt x="48032" y="13516"/>
                </a:lnTo>
                <a:lnTo>
                  <a:pt x="48481" y="13691"/>
                </a:lnTo>
                <a:lnTo>
                  <a:pt x="48827" y="13813"/>
                </a:lnTo>
                <a:lnTo>
                  <a:pt x="49190" y="13930"/>
                </a:lnTo>
                <a:lnTo>
                  <a:pt x="49553" y="14041"/>
                </a:lnTo>
                <a:lnTo>
                  <a:pt x="49916" y="14146"/>
                </a:lnTo>
                <a:lnTo>
                  <a:pt x="50279" y="14245"/>
                </a:lnTo>
                <a:lnTo>
                  <a:pt x="50660" y="14332"/>
                </a:lnTo>
                <a:lnTo>
                  <a:pt x="51040" y="14414"/>
                </a:lnTo>
                <a:lnTo>
                  <a:pt x="51403" y="14484"/>
                </a:lnTo>
                <a:lnTo>
                  <a:pt x="51784" y="14548"/>
                </a:lnTo>
                <a:lnTo>
                  <a:pt x="52147" y="14600"/>
                </a:lnTo>
                <a:lnTo>
                  <a:pt x="52510" y="14647"/>
                </a:lnTo>
                <a:lnTo>
                  <a:pt x="52873" y="14682"/>
                </a:lnTo>
                <a:lnTo>
                  <a:pt x="53219" y="14711"/>
                </a:lnTo>
                <a:lnTo>
                  <a:pt x="53565" y="14723"/>
                </a:lnTo>
                <a:lnTo>
                  <a:pt x="53910" y="14729"/>
                </a:lnTo>
                <a:lnTo>
                  <a:pt x="54239" y="14729"/>
                </a:lnTo>
                <a:lnTo>
                  <a:pt x="54550" y="14711"/>
                </a:lnTo>
                <a:lnTo>
                  <a:pt x="54844" y="14688"/>
                </a:lnTo>
                <a:lnTo>
                  <a:pt x="55138" y="14653"/>
                </a:lnTo>
                <a:lnTo>
                  <a:pt x="55415" y="14600"/>
                </a:lnTo>
                <a:lnTo>
                  <a:pt x="55657" y="14542"/>
                </a:lnTo>
                <a:lnTo>
                  <a:pt x="55899" y="14472"/>
                </a:lnTo>
                <a:lnTo>
                  <a:pt x="56123" y="14385"/>
                </a:lnTo>
                <a:lnTo>
                  <a:pt x="56314" y="14291"/>
                </a:lnTo>
                <a:lnTo>
                  <a:pt x="56487" y="14181"/>
                </a:lnTo>
                <a:lnTo>
                  <a:pt x="56642" y="14058"/>
                </a:lnTo>
                <a:lnTo>
                  <a:pt x="56763" y="13924"/>
                </a:lnTo>
                <a:lnTo>
                  <a:pt x="56867" y="13778"/>
                </a:lnTo>
                <a:lnTo>
                  <a:pt x="56953" y="13615"/>
                </a:lnTo>
                <a:lnTo>
                  <a:pt x="56988" y="13440"/>
                </a:lnTo>
                <a:lnTo>
                  <a:pt x="57005" y="13248"/>
                </a:lnTo>
                <a:lnTo>
                  <a:pt x="56988" y="13044"/>
                </a:lnTo>
                <a:lnTo>
                  <a:pt x="56971" y="12945"/>
                </a:lnTo>
                <a:lnTo>
                  <a:pt x="56953" y="12840"/>
                </a:lnTo>
                <a:lnTo>
                  <a:pt x="56850" y="12630"/>
                </a:lnTo>
                <a:lnTo>
                  <a:pt x="56729" y="12414"/>
                </a:lnTo>
                <a:lnTo>
                  <a:pt x="56556" y="12198"/>
                </a:lnTo>
                <a:lnTo>
                  <a:pt x="56348" y="11977"/>
                </a:lnTo>
                <a:lnTo>
                  <a:pt x="56106" y="11761"/>
                </a:lnTo>
                <a:lnTo>
                  <a:pt x="55847" y="11534"/>
                </a:lnTo>
                <a:lnTo>
                  <a:pt x="55536" y="11312"/>
                </a:lnTo>
                <a:lnTo>
                  <a:pt x="55207" y="11085"/>
                </a:lnTo>
                <a:lnTo>
                  <a:pt x="54861" y="10857"/>
                </a:lnTo>
                <a:lnTo>
                  <a:pt x="54481" y="10630"/>
                </a:lnTo>
                <a:lnTo>
                  <a:pt x="54083" y="10403"/>
                </a:lnTo>
                <a:lnTo>
                  <a:pt x="53668" y="10175"/>
                </a:lnTo>
                <a:lnTo>
                  <a:pt x="53236" y="9948"/>
                </a:lnTo>
                <a:lnTo>
                  <a:pt x="52786" y="9720"/>
                </a:lnTo>
                <a:lnTo>
                  <a:pt x="52337" y="9499"/>
                </a:lnTo>
                <a:lnTo>
                  <a:pt x="51853" y="9271"/>
                </a:lnTo>
                <a:lnTo>
                  <a:pt x="51386" y="9056"/>
                </a:lnTo>
                <a:lnTo>
                  <a:pt x="50400" y="8618"/>
                </a:lnTo>
                <a:lnTo>
                  <a:pt x="49415" y="8199"/>
                </a:lnTo>
                <a:lnTo>
                  <a:pt x="48429" y="7796"/>
                </a:lnTo>
                <a:lnTo>
                  <a:pt x="47478" y="7411"/>
                </a:lnTo>
                <a:lnTo>
                  <a:pt x="46562" y="7050"/>
                </a:lnTo>
                <a:lnTo>
                  <a:pt x="44902" y="6403"/>
                </a:lnTo>
                <a:lnTo>
                  <a:pt x="44020" y="6053"/>
                </a:lnTo>
                <a:lnTo>
                  <a:pt x="43121" y="5715"/>
                </a:lnTo>
                <a:lnTo>
                  <a:pt x="42188" y="5377"/>
                </a:lnTo>
                <a:lnTo>
                  <a:pt x="41254" y="5050"/>
                </a:lnTo>
                <a:lnTo>
                  <a:pt x="40286" y="4724"/>
                </a:lnTo>
                <a:lnTo>
                  <a:pt x="39318" y="4409"/>
                </a:lnTo>
                <a:lnTo>
                  <a:pt x="38315" y="4094"/>
                </a:lnTo>
                <a:lnTo>
                  <a:pt x="37312" y="3791"/>
                </a:lnTo>
                <a:lnTo>
                  <a:pt x="36275" y="3493"/>
                </a:lnTo>
                <a:lnTo>
                  <a:pt x="35220" y="3202"/>
                </a:lnTo>
                <a:lnTo>
                  <a:pt x="34148" y="2922"/>
                </a:lnTo>
                <a:lnTo>
                  <a:pt x="33059" y="2648"/>
                </a:lnTo>
                <a:lnTo>
                  <a:pt x="31952" y="2386"/>
                </a:lnTo>
                <a:lnTo>
                  <a:pt x="30828" y="2129"/>
                </a:lnTo>
                <a:lnTo>
                  <a:pt x="29670" y="1884"/>
                </a:lnTo>
                <a:lnTo>
                  <a:pt x="28511" y="1651"/>
                </a:lnTo>
                <a:lnTo>
                  <a:pt x="27872" y="1528"/>
                </a:lnTo>
                <a:lnTo>
                  <a:pt x="27215" y="1406"/>
                </a:lnTo>
                <a:lnTo>
                  <a:pt x="26540" y="1289"/>
                </a:lnTo>
                <a:lnTo>
                  <a:pt x="25866" y="1179"/>
                </a:lnTo>
                <a:lnTo>
                  <a:pt x="25192" y="1068"/>
                </a:lnTo>
                <a:lnTo>
                  <a:pt x="24500" y="957"/>
                </a:lnTo>
                <a:lnTo>
                  <a:pt x="23809" y="858"/>
                </a:lnTo>
                <a:lnTo>
                  <a:pt x="23100" y="759"/>
                </a:lnTo>
                <a:lnTo>
                  <a:pt x="22374" y="666"/>
                </a:lnTo>
                <a:lnTo>
                  <a:pt x="21665" y="578"/>
                </a:lnTo>
                <a:lnTo>
                  <a:pt x="20938" y="491"/>
                </a:lnTo>
                <a:lnTo>
                  <a:pt x="20212" y="415"/>
                </a:lnTo>
                <a:lnTo>
                  <a:pt x="19469" y="339"/>
                </a:lnTo>
                <a:lnTo>
                  <a:pt x="18725" y="275"/>
                </a:lnTo>
                <a:lnTo>
                  <a:pt x="17999" y="217"/>
                </a:lnTo>
                <a:lnTo>
                  <a:pt x="17238" y="164"/>
                </a:lnTo>
                <a:lnTo>
                  <a:pt x="16495" y="117"/>
                </a:lnTo>
                <a:lnTo>
                  <a:pt x="15752" y="77"/>
                </a:lnTo>
                <a:lnTo>
                  <a:pt x="14991" y="48"/>
                </a:lnTo>
                <a:lnTo>
                  <a:pt x="14247" y="24"/>
                </a:lnTo>
                <a:lnTo>
                  <a:pt x="13487" y="7"/>
                </a:lnTo>
                <a:lnTo>
                  <a:pt x="12743" y="1"/>
                </a:lnTo>
                <a:close/>
              </a:path>
            </a:pathLst>
          </a:custGeom>
          <a:solidFill>
            <a:srgbClr val="F5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16"/>
          <p:cNvSpPr/>
          <p:nvPr/>
        </p:nvSpPr>
        <p:spPr>
          <a:xfrm flipH="1">
            <a:off x="-8461371" y="4142261"/>
            <a:ext cx="693396" cy="481736"/>
          </a:xfrm>
          <a:custGeom>
            <a:avLst/>
            <a:gdLst/>
            <a:ahLst/>
            <a:cxnLst/>
            <a:rect l="l" t="t" r="r" b="b"/>
            <a:pathLst>
              <a:path w="65461" h="16816" extrusionOk="0">
                <a:moveTo>
                  <a:pt x="21440" y="0"/>
                </a:moveTo>
                <a:lnTo>
                  <a:pt x="20627" y="6"/>
                </a:lnTo>
                <a:lnTo>
                  <a:pt x="19832" y="24"/>
                </a:lnTo>
                <a:lnTo>
                  <a:pt x="19054" y="47"/>
                </a:lnTo>
                <a:lnTo>
                  <a:pt x="18276" y="88"/>
                </a:lnTo>
                <a:lnTo>
                  <a:pt x="17515" y="135"/>
                </a:lnTo>
                <a:lnTo>
                  <a:pt x="16772" y="187"/>
                </a:lnTo>
                <a:lnTo>
                  <a:pt x="16011" y="251"/>
                </a:lnTo>
                <a:lnTo>
                  <a:pt x="15268" y="327"/>
                </a:lnTo>
                <a:lnTo>
                  <a:pt x="14541" y="403"/>
                </a:lnTo>
                <a:lnTo>
                  <a:pt x="13815" y="490"/>
                </a:lnTo>
                <a:lnTo>
                  <a:pt x="13089" y="583"/>
                </a:lnTo>
                <a:lnTo>
                  <a:pt x="12380" y="683"/>
                </a:lnTo>
                <a:lnTo>
                  <a:pt x="11671" y="793"/>
                </a:lnTo>
                <a:lnTo>
                  <a:pt x="10962" y="904"/>
                </a:lnTo>
                <a:lnTo>
                  <a:pt x="10254" y="1021"/>
                </a:lnTo>
                <a:lnTo>
                  <a:pt x="9562" y="1137"/>
                </a:lnTo>
                <a:lnTo>
                  <a:pt x="8870" y="1266"/>
                </a:lnTo>
                <a:lnTo>
                  <a:pt x="8179" y="1394"/>
                </a:lnTo>
                <a:lnTo>
                  <a:pt x="6813" y="1656"/>
                </a:lnTo>
                <a:lnTo>
                  <a:pt x="5447" y="1930"/>
                </a:lnTo>
                <a:lnTo>
                  <a:pt x="2732" y="2490"/>
                </a:lnTo>
                <a:lnTo>
                  <a:pt x="1367" y="2770"/>
                </a:lnTo>
                <a:lnTo>
                  <a:pt x="1" y="3038"/>
                </a:lnTo>
                <a:lnTo>
                  <a:pt x="537" y="2939"/>
                </a:lnTo>
                <a:lnTo>
                  <a:pt x="1090" y="2846"/>
                </a:lnTo>
                <a:lnTo>
                  <a:pt x="1643" y="2758"/>
                </a:lnTo>
                <a:lnTo>
                  <a:pt x="2179" y="2677"/>
                </a:lnTo>
                <a:lnTo>
                  <a:pt x="2750" y="2601"/>
                </a:lnTo>
                <a:lnTo>
                  <a:pt x="3303" y="2537"/>
                </a:lnTo>
                <a:lnTo>
                  <a:pt x="3856" y="2473"/>
                </a:lnTo>
                <a:lnTo>
                  <a:pt x="4427" y="2420"/>
                </a:lnTo>
                <a:lnTo>
                  <a:pt x="4980" y="2373"/>
                </a:lnTo>
                <a:lnTo>
                  <a:pt x="5551" y="2327"/>
                </a:lnTo>
                <a:lnTo>
                  <a:pt x="6121" y="2292"/>
                </a:lnTo>
                <a:lnTo>
                  <a:pt x="6692" y="2263"/>
                </a:lnTo>
                <a:lnTo>
                  <a:pt x="7262" y="2239"/>
                </a:lnTo>
                <a:lnTo>
                  <a:pt x="7833" y="2222"/>
                </a:lnTo>
                <a:lnTo>
                  <a:pt x="8421" y="2210"/>
                </a:lnTo>
                <a:lnTo>
                  <a:pt x="8991" y="2204"/>
                </a:lnTo>
                <a:lnTo>
                  <a:pt x="9562" y="2199"/>
                </a:lnTo>
                <a:lnTo>
                  <a:pt x="10150" y="2204"/>
                </a:lnTo>
                <a:lnTo>
                  <a:pt x="10720" y="2210"/>
                </a:lnTo>
                <a:lnTo>
                  <a:pt x="11308" y="2228"/>
                </a:lnTo>
                <a:lnTo>
                  <a:pt x="11879" y="2245"/>
                </a:lnTo>
                <a:lnTo>
                  <a:pt x="12467" y="2269"/>
                </a:lnTo>
                <a:lnTo>
                  <a:pt x="13037" y="2298"/>
                </a:lnTo>
                <a:lnTo>
                  <a:pt x="13625" y="2333"/>
                </a:lnTo>
                <a:lnTo>
                  <a:pt x="14196" y="2368"/>
                </a:lnTo>
                <a:lnTo>
                  <a:pt x="14783" y="2408"/>
                </a:lnTo>
                <a:lnTo>
                  <a:pt x="15354" y="2455"/>
                </a:lnTo>
                <a:lnTo>
                  <a:pt x="15925" y="2508"/>
                </a:lnTo>
                <a:lnTo>
                  <a:pt x="16495" y="2560"/>
                </a:lnTo>
                <a:lnTo>
                  <a:pt x="17083" y="2618"/>
                </a:lnTo>
                <a:lnTo>
                  <a:pt x="17654" y="2677"/>
                </a:lnTo>
                <a:lnTo>
                  <a:pt x="18207" y="2747"/>
                </a:lnTo>
                <a:lnTo>
                  <a:pt x="19348" y="2887"/>
                </a:lnTo>
                <a:lnTo>
                  <a:pt x="20472" y="3038"/>
                </a:lnTo>
                <a:lnTo>
                  <a:pt x="21578" y="3207"/>
                </a:lnTo>
                <a:lnTo>
                  <a:pt x="22685" y="3382"/>
                </a:lnTo>
                <a:lnTo>
                  <a:pt x="23774" y="3575"/>
                </a:lnTo>
                <a:lnTo>
                  <a:pt x="24829" y="3773"/>
                </a:lnTo>
                <a:lnTo>
                  <a:pt x="25884" y="3977"/>
                </a:lnTo>
                <a:lnTo>
                  <a:pt x="26921" y="4193"/>
                </a:lnTo>
                <a:lnTo>
                  <a:pt x="27941" y="4414"/>
                </a:lnTo>
                <a:lnTo>
                  <a:pt x="28927" y="4636"/>
                </a:lnTo>
                <a:lnTo>
                  <a:pt x="29895" y="4869"/>
                </a:lnTo>
                <a:lnTo>
                  <a:pt x="30846" y="5102"/>
                </a:lnTo>
                <a:lnTo>
                  <a:pt x="31762" y="5341"/>
                </a:lnTo>
                <a:lnTo>
                  <a:pt x="32661" y="5580"/>
                </a:lnTo>
                <a:lnTo>
                  <a:pt x="33526" y="5825"/>
                </a:lnTo>
                <a:lnTo>
                  <a:pt x="34356" y="6064"/>
                </a:lnTo>
                <a:lnTo>
                  <a:pt x="34874" y="6216"/>
                </a:lnTo>
                <a:lnTo>
                  <a:pt x="35462" y="6402"/>
                </a:lnTo>
                <a:lnTo>
                  <a:pt x="36136" y="6618"/>
                </a:lnTo>
                <a:lnTo>
                  <a:pt x="36880" y="6857"/>
                </a:lnTo>
                <a:lnTo>
                  <a:pt x="37675" y="7125"/>
                </a:lnTo>
                <a:lnTo>
                  <a:pt x="38540" y="7411"/>
                </a:lnTo>
                <a:lnTo>
                  <a:pt x="39439" y="7726"/>
                </a:lnTo>
                <a:lnTo>
                  <a:pt x="40373" y="8058"/>
                </a:lnTo>
                <a:lnTo>
                  <a:pt x="41341" y="8402"/>
                </a:lnTo>
                <a:lnTo>
                  <a:pt x="42326" y="8770"/>
                </a:lnTo>
                <a:lnTo>
                  <a:pt x="43329" y="9149"/>
                </a:lnTo>
                <a:lnTo>
                  <a:pt x="44332" y="9539"/>
                </a:lnTo>
                <a:lnTo>
                  <a:pt x="45335" y="9936"/>
                </a:lnTo>
                <a:lnTo>
                  <a:pt x="46320" y="10344"/>
                </a:lnTo>
                <a:lnTo>
                  <a:pt x="47288" y="10758"/>
                </a:lnTo>
                <a:lnTo>
                  <a:pt x="48239" y="11178"/>
                </a:lnTo>
                <a:lnTo>
                  <a:pt x="49138" y="11597"/>
                </a:lnTo>
                <a:lnTo>
                  <a:pt x="50003" y="12017"/>
                </a:lnTo>
                <a:lnTo>
                  <a:pt x="50401" y="12227"/>
                </a:lnTo>
                <a:lnTo>
                  <a:pt x="50798" y="12437"/>
                </a:lnTo>
                <a:lnTo>
                  <a:pt x="51179" y="12641"/>
                </a:lnTo>
                <a:lnTo>
                  <a:pt x="51559" y="12851"/>
                </a:lnTo>
                <a:lnTo>
                  <a:pt x="51905" y="13055"/>
                </a:lnTo>
                <a:lnTo>
                  <a:pt x="52233" y="13259"/>
                </a:lnTo>
                <a:lnTo>
                  <a:pt x="52545" y="13463"/>
                </a:lnTo>
                <a:lnTo>
                  <a:pt x="52821" y="13661"/>
                </a:lnTo>
                <a:lnTo>
                  <a:pt x="53098" y="13860"/>
                </a:lnTo>
                <a:lnTo>
                  <a:pt x="53340" y="14052"/>
                </a:lnTo>
                <a:lnTo>
                  <a:pt x="53565" y="14244"/>
                </a:lnTo>
                <a:lnTo>
                  <a:pt x="53755" y="14431"/>
                </a:lnTo>
                <a:lnTo>
                  <a:pt x="53928" y="14618"/>
                </a:lnTo>
                <a:lnTo>
                  <a:pt x="54083" y="14798"/>
                </a:lnTo>
                <a:lnTo>
                  <a:pt x="54204" y="14973"/>
                </a:lnTo>
                <a:lnTo>
                  <a:pt x="54291" y="15148"/>
                </a:lnTo>
                <a:lnTo>
                  <a:pt x="54343" y="15317"/>
                </a:lnTo>
                <a:lnTo>
                  <a:pt x="54377" y="15480"/>
                </a:lnTo>
                <a:lnTo>
                  <a:pt x="54377" y="15638"/>
                </a:lnTo>
                <a:lnTo>
                  <a:pt x="54343" y="15795"/>
                </a:lnTo>
                <a:lnTo>
                  <a:pt x="54274" y="15941"/>
                </a:lnTo>
                <a:lnTo>
                  <a:pt x="54170" y="16087"/>
                </a:lnTo>
                <a:lnTo>
                  <a:pt x="54032" y="16227"/>
                </a:lnTo>
                <a:lnTo>
                  <a:pt x="53945" y="16291"/>
                </a:lnTo>
                <a:lnTo>
                  <a:pt x="53859" y="16355"/>
                </a:lnTo>
                <a:lnTo>
                  <a:pt x="53755" y="16419"/>
                </a:lnTo>
                <a:lnTo>
                  <a:pt x="53651" y="16483"/>
                </a:lnTo>
                <a:lnTo>
                  <a:pt x="53530" y="16542"/>
                </a:lnTo>
                <a:lnTo>
                  <a:pt x="53392" y="16600"/>
                </a:lnTo>
                <a:lnTo>
                  <a:pt x="53253" y="16658"/>
                </a:lnTo>
                <a:lnTo>
                  <a:pt x="53115" y="16711"/>
                </a:lnTo>
                <a:lnTo>
                  <a:pt x="52942" y="16763"/>
                </a:lnTo>
                <a:lnTo>
                  <a:pt x="52769" y="16816"/>
                </a:lnTo>
                <a:lnTo>
                  <a:pt x="53132" y="16746"/>
                </a:lnTo>
                <a:lnTo>
                  <a:pt x="53513" y="16682"/>
                </a:lnTo>
                <a:lnTo>
                  <a:pt x="54360" y="16542"/>
                </a:lnTo>
                <a:lnTo>
                  <a:pt x="55294" y="16396"/>
                </a:lnTo>
                <a:lnTo>
                  <a:pt x="56296" y="16244"/>
                </a:lnTo>
                <a:lnTo>
                  <a:pt x="57334" y="16081"/>
                </a:lnTo>
                <a:lnTo>
                  <a:pt x="58389" y="15912"/>
                </a:lnTo>
                <a:lnTo>
                  <a:pt x="59443" y="15737"/>
                </a:lnTo>
                <a:lnTo>
                  <a:pt x="59962" y="15644"/>
                </a:lnTo>
                <a:lnTo>
                  <a:pt x="60481" y="15545"/>
                </a:lnTo>
                <a:lnTo>
                  <a:pt x="60982" y="15445"/>
                </a:lnTo>
                <a:lnTo>
                  <a:pt x="61466" y="15346"/>
                </a:lnTo>
                <a:lnTo>
                  <a:pt x="61950" y="15236"/>
                </a:lnTo>
                <a:lnTo>
                  <a:pt x="62400" y="15131"/>
                </a:lnTo>
                <a:lnTo>
                  <a:pt x="62832" y="15014"/>
                </a:lnTo>
                <a:lnTo>
                  <a:pt x="63247" y="14897"/>
                </a:lnTo>
                <a:lnTo>
                  <a:pt x="63627" y="14781"/>
                </a:lnTo>
                <a:lnTo>
                  <a:pt x="63990" y="14653"/>
                </a:lnTo>
                <a:lnTo>
                  <a:pt x="64302" y="14524"/>
                </a:lnTo>
                <a:lnTo>
                  <a:pt x="64596" y="14396"/>
                </a:lnTo>
                <a:lnTo>
                  <a:pt x="64855" y="14256"/>
                </a:lnTo>
                <a:lnTo>
                  <a:pt x="64959" y="14186"/>
                </a:lnTo>
                <a:lnTo>
                  <a:pt x="65062" y="14116"/>
                </a:lnTo>
                <a:lnTo>
                  <a:pt x="65149" y="14040"/>
                </a:lnTo>
                <a:lnTo>
                  <a:pt x="65235" y="13970"/>
                </a:lnTo>
                <a:lnTo>
                  <a:pt x="65287" y="13895"/>
                </a:lnTo>
                <a:lnTo>
                  <a:pt x="65356" y="13819"/>
                </a:lnTo>
                <a:lnTo>
                  <a:pt x="65391" y="13737"/>
                </a:lnTo>
                <a:lnTo>
                  <a:pt x="65426" y="13661"/>
                </a:lnTo>
                <a:lnTo>
                  <a:pt x="65443" y="13580"/>
                </a:lnTo>
                <a:lnTo>
                  <a:pt x="65460" y="13498"/>
                </a:lnTo>
                <a:lnTo>
                  <a:pt x="65460" y="13399"/>
                </a:lnTo>
                <a:lnTo>
                  <a:pt x="65443" y="13300"/>
                </a:lnTo>
                <a:lnTo>
                  <a:pt x="65426" y="13195"/>
                </a:lnTo>
                <a:lnTo>
                  <a:pt x="65391" y="13096"/>
                </a:lnTo>
                <a:lnTo>
                  <a:pt x="65339" y="12997"/>
                </a:lnTo>
                <a:lnTo>
                  <a:pt x="65287" y="12892"/>
                </a:lnTo>
                <a:lnTo>
                  <a:pt x="65149" y="12693"/>
                </a:lnTo>
                <a:lnTo>
                  <a:pt x="64959" y="12495"/>
                </a:lnTo>
                <a:lnTo>
                  <a:pt x="64751" y="12297"/>
                </a:lnTo>
                <a:lnTo>
                  <a:pt x="64526" y="12099"/>
                </a:lnTo>
                <a:lnTo>
                  <a:pt x="64267" y="11906"/>
                </a:lnTo>
                <a:lnTo>
                  <a:pt x="63973" y="11720"/>
                </a:lnTo>
                <a:lnTo>
                  <a:pt x="63697" y="11527"/>
                </a:lnTo>
                <a:lnTo>
                  <a:pt x="63385" y="11347"/>
                </a:lnTo>
                <a:lnTo>
                  <a:pt x="63074" y="11166"/>
                </a:lnTo>
                <a:lnTo>
                  <a:pt x="62469" y="10810"/>
                </a:lnTo>
                <a:lnTo>
                  <a:pt x="61881" y="10478"/>
                </a:lnTo>
                <a:lnTo>
                  <a:pt x="60930" y="9941"/>
                </a:lnTo>
                <a:lnTo>
                  <a:pt x="59927" y="9411"/>
                </a:lnTo>
                <a:lnTo>
                  <a:pt x="58907" y="8886"/>
                </a:lnTo>
                <a:lnTo>
                  <a:pt x="57853" y="8367"/>
                </a:lnTo>
                <a:lnTo>
                  <a:pt x="56763" y="7860"/>
                </a:lnTo>
                <a:lnTo>
                  <a:pt x="56210" y="7609"/>
                </a:lnTo>
                <a:lnTo>
                  <a:pt x="55639" y="7359"/>
                </a:lnTo>
                <a:lnTo>
                  <a:pt x="55069" y="7108"/>
                </a:lnTo>
                <a:lnTo>
                  <a:pt x="54481" y="6863"/>
                </a:lnTo>
                <a:lnTo>
                  <a:pt x="53893" y="6618"/>
                </a:lnTo>
                <a:lnTo>
                  <a:pt x="53305" y="6379"/>
                </a:lnTo>
                <a:lnTo>
                  <a:pt x="52683" y="6140"/>
                </a:lnTo>
                <a:lnTo>
                  <a:pt x="52078" y="5901"/>
                </a:lnTo>
                <a:lnTo>
                  <a:pt x="51438" y="5668"/>
                </a:lnTo>
                <a:lnTo>
                  <a:pt x="50816" y="5440"/>
                </a:lnTo>
                <a:lnTo>
                  <a:pt x="50176" y="5213"/>
                </a:lnTo>
                <a:lnTo>
                  <a:pt x="49519" y="4986"/>
                </a:lnTo>
                <a:lnTo>
                  <a:pt x="48862" y="4764"/>
                </a:lnTo>
                <a:lnTo>
                  <a:pt x="48188" y="4548"/>
                </a:lnTo>
                <a:lnTo>
                  <a:pt x="47513" y="4333"/>
                </a:lnTo>
                <a:lnTo>
                  <a:pt x="46822" y="4117"/>
                </a:lnTo>
                <a:lnTo>
                  <a:pt x="46130" y="3907"/>
                </a:lnTo>
                <a:lnTo>
                  <a:pt x="45438" y="3703"/>
                </a:lnTo>
                <a:lnTo>
                  <a:pt x="44730" y="3499"/>
                </a:lnTo>
                <a:lnTo>
                  <a:pt x="44003" y="3301"/>
                </a:lnTo>
                <a:lnTo>
                  <a:pt x="43277" y="3108"/>
                </a:lnTo>
                <a:lnTo>
                  <a:pt x="42534" y="2916"/>
                </a:lnTo>
                <a:lnTo>
                  <a:pt x="41479" y="2647"/>
                </a:lnTo>
                <a:lnTo>
                  <a:pt x="40390" y="2385"/>
                </a:lnTo>
                <a:lnTo>
                  <a:pt x="39283" y="2134"/>
                </a:lnTo>
                <a:lnTo>
                  <a:pt x="38142" y="1884"/>
                </a:lnTo>
                <a:lnTo>
                  <a:pt x="36984" y="1650"/>
                </a:lnTo>
                <a:lnTo>
                  <a:pt x="35808" y="1423"/>
                </a:lnTo>
                <a:lnTo>
                  <a:pt x="35203" y="1312"/>
                </a:lnTo>
                <a:lnTo>
                  <a:pt x="34598" y="1207"/>
                </a:lnTo>
                <a:lnTo>
                  <a:pt x="33993" y="1108"/>
                </a:lnTo>
                <a:lnTo>
                  <a:pt x="33387" y="1009"/>
                </a:lnTo>
                <a:lnTo>
                  <a:pt x="32765" y="910"/>
                </a:lnTo>
                <a:lnTo>
                  <a:pt x="32143" y="817"/>
                </a:lnTo>
                <a:lnTo>
                  <a:pt x="31520" y="729"/>
                </a:lnTo>
                <a:lnTo>
                  <a:pt x="30898" y="648"/>
                </a:lnTo>
                <a:lnTo>
                  <a:pt x="30258" y="566"/>
                </a:lnTo>
                <a:lnTo>
                  <a:pt x="29618" y="496"/>
                </a:lnTo>
                <a:lnTo>
                  <a:pt x="28978" y="426"/>
                </a:lnTo>
                <a:lnTo>
                  <a:pt x="28339" y="356"/>
                </a:lnTo>
                <a:lnTo>
                  <a:pt x="27682" y="298"/>
                </a:lnTo>
                <a:lnTo>
                  <a:pt x="27042" y="239"/>
                </a:lnTo>
                <a:lnTo>
                  <a:pt x="26385" y="193"/>
                </a:lnTo>
                <a:lnTo>
                  <a:pt x="25728" y="146"/>
                </a:lnTo>
                <a:lnTo>
                  <a:pt x="25071" y="105"/>
                </a:lnTo>
                <a:lnTo>
                  <a:pt x="24397" y="70"/>
                </a:lnTo>
                <a:lnTo>
                  <a:pt x="23740" y="47"/>
                </a:lnTo>
                <a:lnTo>
                  <a:pt x="23065" y="24"/>
                </a:lnTo>
                <a:lnTo>
                  <a:pt x="22253" y="6"/>
                </a:lnTo>
                <a:lnTo>
                  <a:pt x="21440" y="0"/>
                </a:lnTo>
                <a:close/>
              </a:path>
            </a:pathLst>
          </a:custGeom>
          <a:solidFill>
            <a:srgbClr val="D8C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16"/>
          <p:cNvSpPr/>
          <p:nvPr/>
        </p:nvSpPr>
        <p:spPr>
          <a:xfrm flipH="1">
            <a:off x="-8476751" y="3951841"/>
            <a:ext cx="884039" cy="570286"/>
          </a:xfrm>
          <a:custGeom>
            <a:avLst/>
            <a:gdLst/>
            <a:ahLst/>
            <a:cxnLst/>
            <a:rect l="l" t="t" r="r" b="b"/>
            <a:pathLst>
              <a:path w="83459" h="19907" extrusionOk="0">
                <a:moveTo>
                  <a:pt x="17031" y="1"/>
                </a:moveTo>
                <a:lnTo>
                  <a:pt x="16097" y="6"/>
                </a:lnTo>
                <a:lnTo>
                  <a:pt x="15163" y="18"/>
                </a:lnTo>
                <a:lnTo>
                  <a:pt x="14212" y="41"/>
                </a:lnTo>
                <a:lnTo>
                  <a:pt x="13279" y="71"/>
                </a:lnTo>
                <a:lnTo>
                  <a:pt x="12570" y="106"/>
                </a:lnTo>
                <a:lnTo>
                  <a:pt x="11826" y="146"/>
                </a:lnTo>
                <a:lnTo>
                  <a:pt x="11083" y="205"/>
                </a:lnTo>
                <a:lnTo>
                  <a:pt x="10305" y="269"/>
                </a:lnTo>
                <a:lnTo>
                  <a:pt x="9527" y="345"/>
                </a:lnTo>
                <a:lnTo>
                  <a:pt x="8749" y="426"/>
                </a:lnTo>
                <a:lnTo>
                  <a:pt x="7971" y="520"/>
                </a:lnTo>
                <a:lnTo>
                  <a:pt x="7193" y="625"/>
                </a:lnTo>
                <a:lnTo>
                  <a:pt x="6432" y="735"/>
                </a:lnTo>
                <a:lnTo>
                  <a:pt x="5689" y="858"/>
                </a:lnTo>
                <a:lnTo>
                  <a:pt x="4962" y="992"/>
                </a:lnTo>
                <a:lnTo>
                  <a:pt x="4271" y="1126"/>
                </a:lnTo>
                <a:lnTo>
                  <a:pt x="3596" y="1272"/>
                </a:lnTo>
                <a:lnTo>
                  <a:pt x="3285" y="1348"/>
                </a:lnTo>
                <a:lnTo>
                  <a:pt x="2974" y="1429"/>
                </a:lnTo>
                <a:lnTo>
                  <a:pt x="2680" y="1505"/>
                </a:lnTo>
                <a:lnTo>
                  <a:pt x="2403" y="1587"/>
                </a:lnTo>
                <a:lnTo>
                  <a:pt x="2127" y="1674"/>
                </a:lnTo>
                <a:lnTo>
                  <a:pt x="1868" y="1756"/>
                </a:lnTo>
                <a:lnTo>
                  <a:pt x="1625" y="1843"/>
                </a:lnTo>
                <a:lnTo>
                  <a:pt x="1401" y="1931"/>
                </a:lnTo>
                <a:lnTo>
                  <a:pt x="1176" y="2024"/>
                </a:lnTo>
                <a:lnTo>
                  <a:pt x="986" y="2111"/>
                </a:lnTo>
                <a:lnTo>
                  <a:pt x="796" y="2205"/>
                </a:lnTo>
                <a:lnTo>
                  <a:pt x="640" y="2304"/>
                </a:lnTo>
                <a:lnTo>
                  <a:pt x="484" y="2397"/>
                </a:lnTo>
                <a:lnTo>
                  <a:pt x="346" y="2496"/>
                </a:lnTo>
                <a:lnTo>
                  <a:pt x="242" y="2595"/>
                </a:lnTo>
                <a:lnTo>
                  <a:pt x="156" y="2694"/>
                </a:lnTo>
                <a:lnTo>
                  <a:pt x="87" y="2793"/>
                </a:lnTo>
                <a:lnTo>
                  <a:pt x="35" y="2898"/>
                </a:lnTo>
                <a:lnTo>
                  <a:pt x="0" y="3003"/>
                </a:lnTo>
                <a:lnTo>
                  <a:pt x="0" y="3108"/>
                </a:lnTo>
                <a:lnTo>
                  <a:pt x="17" y="3213"/>
                </a:lnTo>
                <a:lnTo>
                  <a:pt x="52" y="3324"/>
                </a:lnTo>
                <a:lnTo>
                  <a:pt x="121" y="3435"/>
                </a:lnTo>
                <a:lnTo>
                  <a:pt x="208" y="3546"/>
                </a:lnTo>
                <a:lnTo>
                  <a:pt x="329" y="3656"/>
                </a:lnTo>
                <a:lnTo>
                  <a:pt x="467" y="3767"/>
                </a:lnTo>
                <a:lnTo>
                  <a:pt x="640" y="3878"/>
                </a:lnTo>
                <a:lnTo>
                  <a:pt x="830" y="3995"/>
                </a:lnTo>
                <a:lnTo>
                  <a:pt x="1055" y="4111"/>
                </a:lnTo>
                <a:lnTo>
                  <a:pt x="1314" y="4228"/>
                </a:lnTo>
                <a:lnTo>
                  <a:pt x="1591" y="4344"/>
                </a:lnTo>
                <a:lnTo>
                  <a:pt x="1902" y="4461"/>
                </a:lnTo>
                <a:lnTo>
                  <a:pt x="2248" y="4583"/>
                </a:lnTo>
                <a:lnTo>
                  <a:pt x="2628" y="4700"/>
                </a:lnTo>
                <a:lnTo>
                  <a:pt x="3026" y="4822"/>
                </a:lnTo>
                <a:lnTo>
                  <a:pt x="3475" y="4939"/>
                </a:lnTo>
                <a:lnTo>
                  <a:pt x="3942" y="5062"/>
                </a:lnTo>
                <a:lnTo>
                  <a:pt x="4461" y="5184"/>
                </a:lnTo>
                <a:lnTo>
                  <a:pt x="4841" y="5271"/>
                </a:lnTo>
                <a:lnTo>
                  <a:pt x="5204" y="5341"/>
                </a:lnTo>
                <a:lnTo>
                  <a:pt x="5568" y="5406"/>
                </a:lnTo>
                <a:lnTo>
                  <a:pt x="5913" y="5458"/>
                </a:lnTo>
                <a:lnTo>
                  <a:pt x="6242" y="5505"/>
                </a:lnTo>
                <a:lnTo>
                  <a:pt x="6570" y="5540"/>
                </a:lnTo>
                <a:lnTo>
                  <a:pt x="6899" y="5569"/>
                </a:lnTo>
                <a:lnTo>
                  <a:pt x="7210" y="5586"/>
                </a:lnTo>
                <a:lnTo>
                  <a:pt x="7521" y="5598"/>
                </a:lnTo>
                <a:lnTo>
                  <a:pt x="7833" y="5604"/>
                </a:lnTo>
                <a:lnTo>
                  <a:pt x="8144" y="5604"/>
                </a:lnTo>
                <a:lnTo>
                  <a:pt x="8438" y="5592"/>
                </a:lnTo>
                <a:lnTo>
                  <a:pt x="8732" y="5580"/>
                </a:lnTo>
                <a:lnTo>
                  <a:pt x="9026" y="5563"/>
                </a:lnTo>
                <a:lnTo>
                  <a:pt x="9319" y="5534"/>
                </a:lnTo>
                <a:lnTo>
                  <a:pt x="9613" y="5510"/>
                </a:lnTo>
                <a:lnTo>
                  <a:pt x="10201" y="5441"/>
                </a:lnTo>
                <a:lnTo>
                  <a:pt x="10789" y="5359"/>
                </a:lnTo>
                <a:lnTo>
                  <a:pt x="12034" y="5172"/>
                </a:lnTo>
                <a:lnTo>
                  <a:pt x="12708" y="5079"/>
                </a:lnTo>
                <a:lnTo>
                  <a:pt x="13400" y="4980"/>
                </a:lnTo>
                <a:lnTo>
                  <a:pt x="14126" y="4892"/>
                </a:lnTo>
                <a:lnTo>
                  <a:pt x="14506" y="4852"/>
                </a:lnTo>
                <a:lnTo>
                  <a:pt x="14904" y="4811"/>
                </a:lnTo>
                <a:lnTo>
                  <a:pt x="15630" y="4747"/>
                </a:lnTo>
                <a:lnTo>
                  <a:pt x="16356" y="4688"/>
                </a:lnTo>
                <a:lnTo>
                  <a:pt x="17100" y="4642"/>
                </a:lnTo>
                <a:lnTo>
                  <a:pt x="17826" y="4601"/>
                </a:lnTo>
                <a:lnTo>
                  <a:pt x="18570" y="4572"/>
                </a:lnTo>
                <a:lnTo>
                  <a:pt x="19313" y="4543"/>
                </a:lnTo>
                <a:lnTo>
                  <a:pt x="20056" y="4525"/>
                </a:lnTo>
                <a:lnTo>
                  <a:pt x="20800" y="4519"/>
                </a:lnTo>
                <a:lnTo>
                  <a:pt x="21561" y="4513"/>
                </a:lnTo>
                <a:lnTo>
                  <a:pt x="22304" y="4513"/>
                </a:lnTo>
                <a:lnTo>
                  <a:pt x="23048" y="4525"/>
                </a:lnTo>
                <a:lnTo>
                  <a:pt x="23791" y="4543"/>
                </a:lnTo>
                <a:lnTo>
                  <a:pt x="24535" y="4560"/>
                </a:lnTo>
                <a:lnTo>
                  <a:pt x="25278" y="4589"/>
                </a:lnTo>
                <a:lnTo>
                  <a:pt x="26021" y="4624"/>
                </a:lnTo>
                <a:lnTo>
                  <a:pt x="26765" y="4659"/>
                </a:lnTo>
                <a:lnTo>
                  <a:pt x="27664" y="4712"/>
                </a:lnTo>
                <a:lnTo>
                  <a:pt x="28546" y="4776"/>
                </a:lnTo>
                <a:lnTo>
                  <a:pt x="29445" y="4840"/>
                </a:lnTo>
                <a:lnTo>
                  <a:pt x="30327" y="4916"/>
                </a:lnTo>
                <a:lnTo>
                  <a:pt x="31191" y="5003"/>
                </a:lnTo>
                <a:lnTo>
                  <a:pt x="32073" y="5091"/>
                </a:lnTo>
                <a:lnTo>
                  <a:pt x="32937" y="5184"/>
                </a:lnTo>
                <a:lnTo>
                  <a:pt x="33802" y="5289"/>
                </a:lnTo>
                <a:lnTo>
                  <a:pt x="34649" y="5394"/>
                </a:lnTo>
                <a:lnTo>
                  <a:pt x="35496" y="5510"/>
                </a:lnTo>
                <a:lnTo>
                  <a:pt x="36344" y="5627"/>
                </a:lnTo>
                <a:lnTo>
                  <a:pt x="37173" y="5755"/>
                </a:lnTo>
                <a:lnTo>
                  <a:pt x="38003" y="5884"/>
                </a:lnTo>
                <a:lnTo>
                  <a:pt x="38833" y="6024"/>
                </a:lnTo>
                <a:lnTo>
                  <a:pt x="39646" y="6164"/>
                </a:lnTo>
                <a:lnTo>
                  <a:pt x="40459" y="6309"/>
                </a:lnTo>
                <a:lnTo>
                  <a:pt x="41254" y="6455"/>
                </a:lnTo>
                <a:lnTo>
                  <a:pt x="42049" y="6612"/>
                </a:lnTo>
                <a:lnTo>
                  <a:pt x="42845" y="6770"/>
                </a:lnTo>
                <a:lnTo>
                  <a:pt x="43623" y="6933"/>
                </a:lnTo>
                <a:lnTo>
                  <a:pt x="44401" y="7102"/>
                </a:lnTo>
                <a:lnTo>
                  <a:pt x="45179" y="7271"/>
                </a:lnTo>
                <a:lnTo>
                  <a:pt x="45939" y="7440"/>
                </a:lnTo>
                <a:lnTo>
                  <a:pt x="46683" y="7621"/>
                </a:lnTo>
                <a:lnTo>
                  <a:pt x="47444" y="7796"/>
                </a:lnTo>
                <a:lnTo>
                  <a:pt x="48170" y="7983"/>
                </a:lnTo>
                <a:lnTo>
                  <a:pt x="48913" y="8163"/>
                </a:lnTo>
                <a:lnTo>
                  <a:pt x="49622" y="8356"/>
                </a:lnTo>
                <a:lnTo>
                  <a:pt x="51040" y="8735"/>
                </a:lnTo>
                <a:lnTo>
                  <a:pt x="52440" y="9120"/>
                </a:lnTo>
                <a:lnTo>
                  <a:pt x="53806" y="9522"/>
                </a:lnTo>
                <a:lnTo>
                  <a:pt x="55155" y="9930"/>
                </a:lnTo>
                <a:lnTo>
                  <a:pt x="56469" y="10350"/>
                </a:lnTo>
                <a:lnTo>
                  <a:pt x="57766" y="10781"/>
                </a:lnTo>
                <a:lnTo>
                  <a:pt x="59045" y="11219"/>
                </a:lnTo>
                <a:lnTo>
                  <a:pt x="60290" y="11662"/>
                </a:lnTo>
                <a:lnTo>
                  <a:pt x="61500" y="12116"/>
                </a:lnTo>
                <a:lnTo>
                  <a:pt x="62693" y="12577"/>
                </a:lnTo>
                <a:lnTo>
                  <a:pt x="63869" y="13044"/>
                </a:lnTo>
                <a:lnTo>
                  <a:pt x="65010" y="13522"/>
                </a:lnTo>
                <a:lnTo>
                  <a:pt x="66134" y="14006"/>
                </a:lnTo>
                <a:lnTo>
                  <a:pt x="67223" y="14495"/>
                </a:lnTo>
                <a:lnTo>
                  <a:pt x="68295" y="14991"/>
                </a:lnTo>
                <a:lnTo>
                  <a:pt x="69333" y="15487"/>
                </a:lnTo>
                <a:lnTo>
                  <a:pt x="70353" y="15994"/>
                </a:lnTo>
                <a:lnTo>
                  <a:pt x="71338" y="16507"/>
                </a:lnTo>
                <a:lnTo>
                  <a:pt x="71684" y="16693"/>
                </a:lnTo>
                <a:lnTo>
                  <a:pt x="72064" y="16921"/>
                </a:lnTo>
                <a:lnTo>
                  <a:pt x="72912" y="17446"/>
                </a:lnTo>
                <a:lnTo>
                  <a:pt x="73396" y="17731"/>
                </a:lnTo>
                <a:lnTo>
                  <a:pt x="73897" y="18023"/>
                </a:lnTo>
                <a:lnTo>
                  <a:pt x="74433" y="18320"/>
                </a:lnTo>
                <a:lnTo>
                  <a:pt x="74710" y="18466"/>
                </a:lnTo>
                <a:lnTo>
                  <a:pt x="75004" y="18606"/>
                </a:lnTo>
                <a:lnTo>
                  <a:pt x="75298" y="18746"/>
                </a:lnTo>
                <a:lnTo>
                  <a:pt x="75592" y="18880"/>
                </a:lnTo>
                <a:lnTo>
                  <a:pt x="75903" y="19014"/>
                </a:lnTo>
                <a:lnTo>
                  <a:pt x="76214" y="19136"/>
                </a:lnTo>
                <a:lnTo>
                  <a:pt x="76543" y="19259"/>
                </a:lnTo>
                <a:lnTo>
                  <a:pt x="76871" y="19370"/>
                </a:lnTo>
                <a:lnTo>
                  <a:pt x="77200" y="19475"/>
                </a:lnTo>
                <a:lnTo>
                  <a:pt x="77545" y="19568"/>
                </a:lnTo>
                <a:lnTo>
                  <a:pt x="77891" y="19655"/>
                </a:lnTo>
                <a:lnTo>
                  <a:pt x="78254" y="19725"/>
                </a:lnTo>
                <a:lnTo>
                  <a:pt x="78617" y="19789"/>
                </a:lnTo>
                <a:lnTo>
                  <a:pt x="78980" y="19842"/>
                </a:lnTo>
                <a:lnTo>
                  <a:pt x="79361" y="19877"/>
                </a:lnTo>
                <a:lnTo>
                  <a:pt x="79551" y="19889"/>
                </a:lnTo>
                <a:lnTo>
                  <a:pt x="79741" y="19900"/>
                </a:lnTo>
                <a:lnTo>
                  <a:pt x="79931" y="19906"/>
                </a:lnTo>
                <a:lnTo>
                  <a:pt x="80329" y="19906"/>
                </a:lnTo>
                <a:lnTo>
                  <a:pt x="80537" y="19900"/>
                </a:lnTo>
                <a:lnTo>
                  <a:pt x="80934" y="19877"/>
                </a:lnTo>
                <a:lnTo>
                  <a:pt x="81315" y="19848"/>
                </a:lnTo>
                <a:lnTo>
                  <a:pt x="81643" y="19807"/>
                </a:lnTo>
                <a:lnTo>
                  <a:pt x="81954" y="19760"/>
                </a:lnTo>
                <a:lnTo>
                  <a:pt x="82231" y="19702"/>
                </a:lnTo>
                <a:lnTo>
                  <a:pt x="82473" y="19638"/>
                </a:lnTo>
                <a:lnTo>
                  <a:pt x="82680" y="19568"/>
                </a:lnTo>
                <a:lnTo>
                  <a:pt x="82853" y="19492"/>
                </a:lnTo>
                <a:lnTo>
                  <a:pt x="83009" y="19410"/>
                </a:lnTo>
                <a:lnTo>
                  <a:pt x="83147" y="19323"/>
                </a:lnTo>
                <a:lnTo>
                  <a:pt x="83251" y="19230"/>
                </a:lnTo>
                <a:lnTo>
                  <a:pt x="83337" y="19131"/>
                </a:lnTo>
                <a:lnTo>
                  <a:pt x="83389" y="19031"/>
                </a:lnTo>
                <a:lnTo>
                  <a:pt x="83441" y="18927"/>
                </a:lnTo>
                <a:lnTo>
                  <a:pt x="83458" y="18816"/>
                </a:lnTo>
                <a:lnTo>
                  <a:pt x="83458" y="18705"/>
                </a:lnTo>
                <a:lnTo>
                  <a:pt x="83441" y="18594"/>
                </a:lnTo>
                <a:lnTo>
                  <a:pt x="83407" y="18478"/>
                </a:lnTo>
                <a:lnTo>
                  <a:pt x="83372" y="18367"/>
                </a:lnTo>
                <a:lnTo>
                  <a:pt x="83320" y="18250"/>
                </a:lnTo>
                <a:lnTo>
                  <a:pt x="83251" y="18134"/>
                </a:lnTo>
                <a:lnTo>
                  <a:pt x="83165" y="18017"/>
                </a:lnTo>
                <a:lnTo>
                  <a:pt x="82992" y="17790"/>
                </a:lnTo>
                <a:lnTo>
                  <a:pt x="82784" y="17568"/>
                </a:lnTo>
                <a:lnTo>
                  <a:pt x="82559" y="17358"/>
                </a:lnTo>
                <a:lnTo>
                  <a:pt x="82335" y="17166"/>
                </a:lnTo>
                <a:lnTo>
                  <a:pt x="82110" y="16991"/>
                </a:lnTo>
                <a:lnTo>
                  <a:pt x="81747" y="16723"/>
                </a:lnTo>
                <a:lnTo>
                  <a:pt x="81384" y="16454"/>
                </a:lnTo>
                <a:lnTo>
                  <a:pt x="80986" y="16186"/>
                </a:lnTo>
                <a:lnTo>
                  <a:pt x="80588" y="15918"/>
                </a:lnTo>
                <a:lnTo>
                  <a:pt x="80191" y="15650"/>
                </a:lnTo>
                <a:lnTo>
                  <a:pt x="79758" y="15387"/>
                </a:lnTo>
                <a:lnTo>
                  <a:pt x="79326" y="15119"/>
                </a:lnTo>
                <a:lnTo>
                  <a:pt x="78877" y="14851"/>
                </a:lnTo>
                <a:lnTo>
                  <a:pt x="78427" y="14589"/>
                </a:lnTo>
                <a:lnTo>
                  <a:pt x="77960" y="14326"/>
                </a:lnTo>
                <a:lnTo>
                  <a:pt x="77476" y="14064"/>
                </a:lnTo>
                <a:lnTo>
                  <a:pt x="76975" y="13801"/>
                </a:lnTo>
                <a:lnTo>
                  <a:pt x="75972" y="13277"/>
                </a:lnTo>
                <a:lnTo>
                  <a:pt x="74917" y="12758"/>
                </a:lnTo>
                <a:lnTo>
                  <a:pt x="73811" y="12245"/>
                </a:lnTo>
                <a:lnTo>
                  <a:pt x="72687" y="11737"/>
                </a:lnTo>
                <a:lnTo>
                  <a:pt x="71511" y="11230"/>
                </a:lnTo>
                <a:lnTo>
                  <a:pt x="70318" y="10735"/>
                </a:lnTo>
                <a:lnTo>
                  <a:pt x="69073" y="10239"/>
                </a:lnTo>
                <a:lnTo>
                  <a:pt x="67811" y="9755"/>
                </a:lnTo>
                <a:lnTo>
                  <a:pt x="66514" y="9271"/>
                </a:lnTo>
                <a:lnTo>
                  <a:pt x="65200" y="8805"/>
                </a:lnTo>
                <a:lnTo>
                  <a:pt x="63869" y="8338"/>
                </a:lnTo>
                <a:lnTo>
                  <a:pt x="62503" y="7884"/>
                </a:lnTo>
                <a:lnTo>
                  <a:pt x="61103" y="7435"/>
                </a:lnTo>
                <a:lnTo>
                  <a:pt x="59702" y="6997"/>
                </a:lnTo>
                <a:lnTo>
                  <a:pt x="58284" y="6566"/>
                </a:lnTo>
                <a:lnTo>
                  <a:pt x="56849" y="6146"/>
                </a:lnTo>
                <a:lnTo>
                  <a:pt x="55397" y="5738"/>
                </a:lnTo>
                <a:lnTo>
                  <a:pt x="53927" y="5341"/>
                </a:lnTo>
                <a:lnTo>
                  <a:pt x="52458" y="4951"/>
                </a:lnTo>
                <a:lnTo>
                  <a:pt x="50971" y="4578"/>
                </a:lnTo>
                <a:lnTo>
                  <a:pt x="49484" y="4216"/>
                </a:lnTo>
                <a:lnTo>
                  <a:pt x="47997" y="3860"/>
                </a:lnTo>
                <a:lnTo>
                  <a:pt x="46493" y="3522"/>
                </a:lnTo>
                <a:lnTo>
                  <a:pt x="44988" y="3196"/>
                </a:lnTo>
                <a:lnTo>
                  <a:pt x="43502" y="2887"/>
                </a:lnTo>
                <a:lnTo>
                  <a:pt x="42015" y="2589"/>
                </a:lnTo>
                <a:lnTo>
                  <a:pt x="41202" y="2432"/>
                </a:lnTo>
                <a:lnTo>
                  <a:pt x="40389" y="2280"/>
                </a:lnTo>
                <a:lnTo>
                  <a:pt x="39559" y="2135"/>
                </a:lnTo>
                <a:lnTo>
                  <a:pt x="38730" y="1989"/>
                </a:lnTo>
                <a:lnTo>
                  <a:pt x="37882" y="1843"/>
                </a:lnTo>
                <a:lnTo>
                  <a:pt x="37035" y="1703"/>
                </a:lnTo>
                <a:lnTo>
                  <a:pt x="36188" y="1569"/>
                </a:lnTo>
                <a:lnTo>
                  <a:pt x="35323" y="1441"/>
                </a:lnTo>
                <a:lnTo>
                  <a:pt x="34442" y="1313"/>
                </a:lnTo>
                <a:lnTo>
                  <a:pt x="33577" y="1190"/>
                </a:lnTo>
                <a:lnTo>
                  <a:pt x="32695" y="1073"/>
                </a:lnTo>
                <a:lnTo>
                  <a:pt x="31796" y="957"/>
                </a:lnTo>
                <a:lnTo>
                  <a:pt x="30915" y="852"/>
                </a:lnTo>
                <a:lnTo>
                  <a:pt x="30015" y="747"/>
                </a:lnTo>
                <a:lnTo>
                  <a:pt x="29099" y="654"/>
                </a:lnTo>
                <a:lnTo>
                  <a:pt x="28200" y="560"/>
                </a:lnTo>
                <a:lnTo>
                  <a:pt x="27284" y="473"/>
                </a:lnTo>
                <a:lnTo>
                  <a:pt x="26367" y="397"/>
                </a:lnTo>
                <a:lnTo>
                  <a:pt x="25434" y="321"/>
                </a:lnTo>
                <a:lnTo>
                  <a:pt x="24517" y="257"/>
                </a:lnTo>
                <a:lnTo>
                  <a:pt x="23584" y="199"/>
                </a:lnTo>
                <a:lnTo>
                  <a:pt x="22667" y="146"/>
                </a:lnTo>
                <a:lnTo>
                  <a:pt x="21734" y="106"/>
                </a:lnTo>
                <a:lnTo>
                  <a:pt x="20800" y="65"/>
                </a:lnTo>
                <a:lnTo>
                  <a:pt x="19849" y="36"/>
                </a:lnTo>
                <a:lnTo>
                  <a:pt x="18915" y="18"/>
                </a:lnTo>
                <a:lnTo>
                  <a:pt x="17982" y="6"/>
                </a:lnTo>
                <a:lnTo>
                  <a:pt x="17031" y="1"/>
                </a:lnTo>
                <a:close/>
              </a:path>
            </a:pathLst>
          </a:custGeom>
          <a:solidFill>
            <a:srgbClr val="F5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16"/>
          <p:cNvSpPr/>
          <p:nvPr/>
        </p:nvSpPr>
        <p:spPr>
          <a:xfrm flipH="1">
            <a:off x="-8598904" y="3888043"/>
            <a:ext cx="982571" cy="630560"/>
          </a:xfrm>
          <a:custGeom>
            <a:avLst/>
            <a:gdLst/>
            <a:ahLst/>
            <a:cxnLst/>
            <a:rect l="l" t="t" r="r" b="b"/>
            <a:pathLst>
              <a:path w="92761" h="22011" extrusionOk="0">
                <a:moveTo>
                  <a:pt x="27042" y="0"/>
                </a:moveTo>
                <a:lnTo>
                  <a:pt x="26005" y="6"/>
                </a:lnTo>
                <a:lnTo>
                  <a:pt x="25002" y="24"/>
                </a:lnTo>
                <a:lnTo>
                  <a:pt x="23999" y="47"/>
                </a:lnTo>
                <a:lnTo>
                  <a:pt x="23031" y="88"/>
                </a:lnTo>
                <a:lnTo>
                  <a:pt x="22062" y="134"/>
                </a:lnTo>
                <a:lnTo>
                  <a:pt x="21112" y="193"/>
                </a:lnTo>
                <a:lnTo>
                  <a:pt x="20161" y="257"/>
                </a:lnTo>
                <a:lnTo>
                  <a:pt x="19227" y="333"/>
                </a:lnTo>
                <a:lnTo>
                  <a:pt x="18311" y="420"/>
                </a:lnTo>
                <a:lnTo>
                  <a:pt x="17394" y="513"/>
                </a:lnTo>
                <a:lnTo>
                  <a:pt x="16495" y="618"/>
                </a:lnTo>
                <a:lnTo>
                  <a:pt x="15596" y="723"/>
                </a:lnTo>
                <a:lnTo>
                  <a:pt x="14714" y="840"/>
                </a:lnTo>
                <a:lnTo>
                  <a:pt x="13833" y="968"/>
                </a:lnTo>
                <a:lnTo>
                  <a:pt x="12951" y="1097"/>
                </a:lnTo>
                <a:lnTo>
                  <a:pt x="12086" y="1231"/>
                </a:lnTo>
                <a:lnTo>
                  <a:pt x="11222" y="1371"/>
                </a:lnTo>
                <a:lnTo>
                  <a:pt x="10357" y="1516"/>
                </a:lnTo>
                <a:lnTo>
                  <a:pt x="9493" y="1668"/>
                </a:lnTo>
                <a:lnTo>
                  <a:pt x="8646" y="1820"/>
                </a:lnTo>
                <a:lnTo>
                  <a:pt x="6934" y="2140"/>
                </a:lnTo>
                <a:lnTo>
                  <a:pt x="5205" y="2473"/>
                </a:lnTo>
                <a:lnTo>
                  <a:pt x="3493" y="2817"/>
                </a:lnTo>
                <a:lnTo>
                  <a:pt x="1" y="3505"/>
                </a:lnTo>
                <a:lnTo>
                  <a:pt x="796" y="3359"/>
                </a:lnTo>
                <a:lnTo>
                  <a:pt x="1591" y="3219"/>
                </a:lnTo>
                <a:lnTo>
                  <a:pt x="2387" y="3085"/>
                </a:lnTo>
                <a:lnTo>
                  <a:pt x="3199" y="2968"/>
                </a:lnTo>
                <a:lnTo>
                  <a:pt x="4012" y="2857"/>
                </a:lnTo>
                <a:lnTo>
                  <a:pt x="4824" y="2752"/>
                </a:lnTo>
                <a:lnTo>
                  <a:pt x="5654" y="2659"/>
                </a:lnTo>
                <a:lnTo>
                  <a:pt x="6467" y="2577"/>
                </a:lnTo>
                <a:lnTo>
                  <a:pt x="7297" y="2502"/>
                </a:lnTo>
                <a:lnTo>
                  <a:pt x="8144" y="2438"/>
                </a:lnTo>
                <a:lnTo>
                  <a:pt x="8974" y="2379"/>
                </a:lnTo>
                <a:lnTo>
                  <a:pt x="9804" y="2333"/>
                </a:lnTo>
                <a:lnTo>
                  <a:pt x="10651" y="2292"/>
                </a:lnTo>
                <a:lnTo>
                  <a:pt x="11498" y="2257"/>
                </a:lnTo>
                <a:lnTo>
                  <a:pt x="12346" y="2233"/>
                </a:lnTo>
                <a:lnTo>
                  <a:pt x="13193" y="2216"/>
                </a:lnTo>
                <a:lnTo>
                  <a:pt x="14040" y="2204"/>
                </a:lnTo>
                <a:lnTo>
                  <a:pt x="14887" y="2204"/>
                </a:lnTo>
                <a:lnTo>
                  <a:pt x="15734" y="2210"/>
                </a:lnTo>
                <a:lnTo>
                  <a:pt x="16599" y="2222"/>
                </a:lnTo>
                <a:lnTo>
                  <a:pt x="17446" y="2239"/>
                </a:lnTo>
                <a:lnTo>
                  <a:pt x="18293" y="2268"/>
                </a:lnTo>
                <a:lnTo>
                  <a:pt x="19158" y="2298"/>
                </a:lnTo>
                <a:lnTo>
                  <a:pt x="20005" y="2338"/>
                </a:lnTo>
                <a:lnTo>
                  <a:pt x="20869" y="2385"/>
                </a:lnTo>
                <a:lnTo>
                  <a:pt x="21717" y="2438"/>
                </a:lnTo>
                <a:lnTo>
                  <a:pt x="22564" y="2496"/>
                </a:lnTo>
                <a:lnTo>
                  <a:pt x="23411" y="2554"/>
                </a:lnTo>
                <a:lnTo>
                  <a:pt x="24258" y="2624"/>
                </a:lnTo>
                <a:lnTo>
                  <a:pt x="25106" y="2700"/>
                </a:lnTo>
                <a:lnTo>
                  <a:pt x="25953" y="2782"/>
                </a:lnTo>
                <a:lnTo>
                  <a:pt x="26800" y="2869"/>
                </a:lnTo>
                <a:lnTo>
                  <a:pt x="27630" y="2956"/>
                </a:lnTo>
                <a:lnTo>
                  <a:pt x="28477" y="3056"/>
                </a:lnTo>
                <a:lnTo>
                  <a:pt x="29307" y="3155"/>
                </a:lnTo>
                <a:lnTo>
                  <a:pt x="30137" y="3260"/>
                </a:lnTo>
                <a:lnTo>
                  <a:pt x="30967" y="3370"/>
                </a:lnTo>
                <a:lnTo>
                  <a:pt x="31779" y="3481"/>
                </a:lnTo>
                <a:lnTo>
                  <a:pt x="32609" y="3598"/>
                </a:lnTo>
                <a:lnTo>
                  <a:pt x="33422" y="3720"/>
                </a:lnTo>
                <a:lnTo>
                  <a:pt x="34235" y="3849"/>
                </a:lnTo>
                <a:lnTo>
                  <a:pt x="35030" y="3977"/>
                </a:lnTo>
                <a:lnTo>
                  <a:pt x="35843" y="4111"/>
                </a:lnTo>
                <a:lnTo>
                  <a:pt x="36638" y="4245"/>
                </a:lnTo>
                <a:lnTo>
                  <a:pt x="37416" y="4385"/>
                </a:lnTo>
                <a:lnTo>
                  <a:pt x="38211" y="4531"/>
                </a:lnTo>
                <a:lnTo>
                  <a:pt x="39750" y="4822"/>
                </a:lnTo>
                <a:lnTo>
                  <a:pt x="41272" y="5125"/>
                </a:lnTo>
                <a:lnTo>
                  <a:pt x="42758" y="5440"/>
                </a:lnTo>
                <a:lnTo>
                  <a:pt x="44228" y="5761"/>
                </a:lnTo>
                <a:lnTo>
                  <a:pt x="45646" y="6087"/>
                </a:lnTo>
                <a:lnTo>
                  <a:pt x="47046" y="6420"/>
                </a:lnTo>
                <a:lnTo>
                  <a:pt x="48395" y="6758"/>
                </a:lnTo>
                <a:lnTo>
                  <a:pt x="49709" y="7096"/>
                </a:lnTo>
                <a:lnTo>
                  <a:pt x="50988" y="7440"/>
                </a:lnTo>
                <a:lnTo>
                  <a:pt x="51507" y="7586"/>
                </a:lnTo>
                <a:lnTo>
                  <a:pt x="52181" y="7790"/>
                </a:lnTo>
                <a:lnTo>
                  <a:pt x="53011" y="8047"/>
                </a:lnTo>
                <a:lnTo>
                  <a:pt x="53980" y="8350"/>
                </a:lnTo>
                <a:lnTo>
                  <a:pt x="55052" y="8700"/>
                </a:lnTo>
                <a:lnTo>
                  <a:pt x="56227" y="9090"/>
                </a:lnTo>
                <a:lnTo>
                  <a:pt x="57507" y="9516"/>
                </a:lnTo>
                <a:lnTo>
                  <a:pt x="58855" y="9976"/>
                </a:lnTo>
                <a:lnTo>
                  <a:pt x="60273" y="10472"/>
                </a:lnTo>
                <a:lnTo>
                  <a:pt x="61743" y="10991"/>
                </a:lnTo>
                <a:lnTo>
                  <a:pt x="63247" y="11533"/>
                </a:lnTo>
                <a:lnTo>
                  <a:pt x="64786" y="12093"/>
                </a:lnTo>
                <a:lnTo>
                  <a:pt x="66325" y="12670"/>
                </a:lnTo>
                <a:lnTo>
                  <a:pt x="67863" y="13265"/>
                </a:lnTo>
                <a:lnTo>
                  <a:pt x="69385" y="13860"/>
                </a:lnTo>
                <a:lnTo>
                  <a:pt x="70889" y="14466"/>
                </a:lnTo>
                <a:lnTo>
                  <a:pt x="72324" y="15078"/>
                </a:lnTo>
                <a:lnTo>
                  <a:pt x="73033" y="15381"/>
                </a:lnTo>
                <a:lnTo>
                  <a:pt x="73725" y="15679"/>
                </a:lnTo>
                <a:lnTo>
                  <a:pt x="74399" y="15982"/>
                </a:lnTo>
                <a:lnTo>
                  <a:pt x="75056" y="16285"/>
                </a:lnTo>
                <a:lnTo>
                  <a:pt x="75678" y="16582"/>
                </a:lnTo>
                <a:lnTo>
                  <a:pt x="76284" y="16874"/>
                </a:lnTo>
                <a:lnTo>
                  <a:pt x="76871" y="17165"/>
                </a:lnTo>
                <a:lnTo>
                  <a:pt x="77425" y="17457"/>
                </a:lnTo>
                <a:lnTo>
                  <a:pt x="77961" y="17737"/>
                </a:lnTo>
                <a:lnTo>
                  <a:pt x="78462" y="18017"/>
                </a:lnTo>
                <a:lnTo>
                  <a:pt x="78929" y="18297"/>
                </a:lnTo>
                <a:lnTo>
                  <a:pt x="79378" y="18565"/>
                </a:lnTo>
                <a:lnTo>
                  <a:pt x="79776" y="18827"/>
                </a:lnTo>
                <a:lnTo>
                  <a:pt x="80139" y="19084"/>
                </a:lnTo>
                <a:lnTo>
                  <a:pt x="80468" y="19340"/>
                </a:lnTo>
                <a:lnTo>
                  <a:pt x="80762" y="19579"/>
                </a:lnTo>
                <a:lnTo>
                  <a:pt x="81021" y="19818"/>
                </a:lnTo>
                <a:lnTo>
                  <a:pt x="81211" y="20046"/>
                </a:lnTo>
                <a:lnTo>
                  <a:pt x="81384" y="20267"/>
                </a:lnTo>
                <a:lnTo>
                  <a:pt x="81453" y="20372"/>
                </a:lnTo>
                <a:lnTo>
                  <a:pt x="81505" y="20477"/>
                </a:lnTo>
                <a:lnTo>
                  <a:pt x="81540" y="20582"/>
                </a:lnTo>
                <a:lnTo>
                  <a:pt x="81574" y="20681"/>
                </a:lnTo>
                <a:lnTo>
                  <a:pt x="81574" y="20780"/>
                </a:lnTo>
                <a:lnTo>
                  <a:pt x="81592" y="20874"/>
                </a:lnTo>
                <a:lnTo>
                  <a:pt x="81574" y="20967"/>
                </a:lnTo>
                <a:lnTo>
                  <a:pt x="81557" y="21054"/>
                </a:lnTo>
                <a:lnTo>
                  <a:pt x="81522" y="21142"/>
                </a:lnTo>
                <a:lnTo>
                  <a:pt x="81471" y="21229"/>
                </a:lnTo>
                <a:lnTo>
                  <a:pt x="81401" y="21311"/>
                </a:lnTo>
                <a:lnTo>
                  <a:pt x="81332" y="21393"/>
                </a:lnTo>
                <a:lnTo>
                  <a:pt x="81228" y="21468"/>
                </a:lnTo>
                <a:lnTo>
                  <a:pt x="81125" y="21538"/>
                </a:lnTo>
                <a:lnTo>
                  <a:pt x="81004" y="21608"/>
                </a:lnTo>
                <a:lnTo>
                  <a:pt x="80883" y="21678"/>
                </a:lnTo>
                <a:lnTo>
                  <a:pt x="80727" y="21742"/>
                </a:lnTo>
                <a:lnTo>
                  <a:pt x="80554" y="21801"/>
                </a:lnTo>
                <a:lnTo>
                  <a:pt x="80381" y="21859"/>
                </a:lnTo>
                <a:lnTo>
                  <a:pt x="80191" y="21911"/>
                </a:lnTo>
                <a:lnTo>
                  <a:pt x="79984" y="21964"/>
                </a:lnTo>
                <a:lnTo>
                  <a:pt x="79742" y="22011"/>
                </a:lnTo>
                <a:lnTo>
                  <a:pt x="80122" y="21946"/>
                </a:lnTo>
                <a:lnTo>
                  <a:pt x="80502" y="21876"/>
                </a:lnTo>
                <a:lnTo>
                  <a:pt x="81384" y="21731"/>
                </a:lnTo>
                <a:lnTo>
                  <a:pt x="82335" y="21579"/>
                </a:lnTo>
                <a:lnTo>
                  <a:pt x="83372" y="21422"/>
                </a:lnTo>
                <a:lnTo>
                  <a:pt x="84444" y="21258"/>
                </a:lnTo>
                <a:lnTo>
                  <a:pt x="85534" y="21078"/>
                </a:lnTo>
                <a:lnTo>
                  <a:pt x="86640" y="20891"/>
                </a:lnTo>
                <a:lnTo>
                  <a:pt x="87176" y="20798"/>
                </a:lnTo>
                <a:lnTo>
                  <a:pt x="87712" y="20693"/>
                </a:lnTo>
                <a:lnTo>
                  <a:pt x="88231" y="20594"/>
                </a:lnTo>
                <a:lnTo>
                  <a:pt x="88732" y="20483"/>
                </a:lnTo>
                <a:lnTo>
                  <a:pt x="89216" y="20372"/>
                </a:lnTo>
                <a:lnTo>
                  <a:pt x="89701" y="20261"/>
                </a:lnTo>
                <a:lnTo>
                  <a:pt x="90133" y="20139"/>
                </a:lnTo>
                <a:lnTo>
                  <a:pt x="90565" y="20017"/>
                </a:lnTo>
                <a:lnTo>
                  <a:pt x="90963" y="19894"/>
                </a:lnTo>
                <a:lnTo>
                  <a:pt x="91308" y="19760"/>
                </a:lnTo>
                <a:lnTo>
                  <a:pt x="91637" y="19626"/>
                </a:lnTo>
                <a:lnTo>
                  <a:pt x="91931" y="19492"/>
                </a:lnTo>
                <a:lnTo>
                  <a:pt x="92069" y="19416"/>
                </a:lnTo>
                <a:lnTo>
                  <a:pt x="92190" y="19346"/>
                </a:lnTo>
                <a:lnTo>
                  <a:pt x="92294" y="19270"/>
                </a:lnTo>
                <a:lnTo>
                  <a:pt x="92398" y="19200"/>
                </a:lnTo>
                <a:lnTo>
                  <a:pt x="92484" y="19124"/>
                </a:lnTo>
                <a:lnTo>
                  <a:pt x="92571" y="19043"/>
                </a:lnTo>
                <a:lnTo>
                  <a:pt x="92623" y="18967"/>
                </a:lnTo>
                <a:lnTo>
                  <a:pt x="92674" y="18885"/>
                </a:lnTo>
                <a:lnTo>
                  <a:pt x="92726" y="18804"/>
                </a:lnTo>
                <a:lnTo>
                  <a:pt x="92744" y="18722"/>
                </a:lnTo>
                <a:lnTo>
                  <a:pt x="92761" y="18641"/>
                </a:lnTo>
                <a:lnTo>
                  <a:pt x="92761" y="18553"/>
                </a:lnTo>
                <a:lnTo>
                  <a:pt x="92744" y="18460"/>
                </a:lnTo>
                <a:lnTo>
                  <a:pt x="92726" y="18367"/>
                </a:lnTo>
                <a:lnTo>
                  <a:pt x="92709" y="18273"/>
                </a:lnTo>
                <a:lnTo>
                  <a:pt x="92674" y="18180"/>
                </a:lnTo>
                <a:lnTo>
                  <a:pt x="92553" y="17993"/>
                </a:lnTo>
                <a:lnTo>
                  <a:pt x="92415" y="17813"/>
                </a:lnTo>
                <a:lnTo>
                  <a:pt x="92242" y="17632"/>
                </a:lnTo>
                <a:lnTo>
                  <a:pt x="92035" y="17457"/>
                </a:lnTo>
                <a:lnTo>
                  <a:pt x="91810" y="17282"/>
                </a:lnTo>
                <a:lnTo>
                  <a:pt x="91551" y="17107"/>
                </a:lnTo>
                <a:lnTo>
                  <a:pt x="91291" y="16938"/>
                </a:lnTo>
                <a:lnTo>
                  <a:pt x="91015" y="16769"/>
                </a:lnTo>
                <a:lnTo>
                  <a:pt x="90427" y="16442"/>
                </a:lnTo>
                <a:lnTo>
                  <a:pt x="89822" y="16122"/>
                </a:lnTo>
                <a:lnTo>
                  <a:pt x="89251" y="15813"/>
                </a:lnTo>
                <a:lnTo>
                  <a:pt x="88559" y="15428"/>
                </a:lnTo>
                <a:lnTo>
                  <a:pt x="87851" y="15049"/>
                </a:lnTo>
                <a:lnTo>
                  <a:pt x="87124" y="14664"/>
                </a:lnTo>
                <a:lnTo>
                  <a:pt x="86398" y="14285"/>
                </a:lnTo>
                <a:lnTo>
                  <a:pt x="85655" y="13912"/>
                </a:lnTo>
                <a:lnTo>
                  <a:pt x="84894" y="13539"/>
                </a:lnTo>
                <a:lnTo>
                  <a:pt x="84133" y="13166"/>
                </a:lnTo>
                <a:lnTo>
                  <a:pt x="83355" y="12793"/>
                </a:lnTo>
                <a:lnTo>
                  <a:pt x="82577" y="12431"/>
                </a:lnTo>
                <a:lnTo>
                  <a:pt x="81782" y="12064"/>
                </a:lnTo>
                <a:lnTo>
                  <a:pt x="80969" y="11702"/>
                </a:lnTo>
                <a:lnTo>
                  <a:pt x="80157" y="11347"/>
                </a:lnTo>
                <a:lnTo>
                  <a:pt x="79327" y="10991"/>
                </a:lnTo>
                <a:lnTo>
                  <a:pt x="78479" y="10635"/>
                </a:lnTo>
                <a:lnTo>
                  <a:pt x="77632" y="10285"/>
                </a:lnTo>
                <a:lnTo>
                  <a:pt x="76768" y="9941"/>
                </a:lnTo>
                <a:lnTo>
                  <a:pt x="75903" y="9597"/>
                </a:lnTo>
                <a:lnTo>
                  <a:pt x="75021" y="9259"/>
                </a:lnTo>
                <a:lnTo>
                  <a:pt x="74122" y="8921"/>
                </a:lnTo>
                <a:lnTo>
                  <a:pt x="73223" y="8589"/>
                </a:lnTo>
                <a:lnTo>
                  <a:pt x="72290" y="8262"/>
                </a:lnTo>
                <a:lnTo>
                  <a:pt x="71373" y="7936"/>
                </a:lnTo>
                <a:lnTo>
                  <a:pt x="70422" y="7615"/>
                </a:lnTo>
                <a:lnTo>
                  <a:pt x="69471" y="7300"/>
                </a:lnTo>
                <a:lnTo>
                  <a:pt x="68503" y="6985"/>
                </a:lnTo>
                <a:lnTo>
                  <a:pt x="67535" y="6676"/>
                </a:lnTo>
                <a:lnTo>
                  <a:pt x="66532" y="6367"/>
                </a:lnTo>
                <a:lnTo>
                  <a:pt x="65547" y="6070"/>
                </a:lnTo>
                <a:lnTo>
                  <a:pt x="64526" y="5773"/>
                </a:lnTo>
                <a:lnTo>
                  <a:pt x="63506" y="5481"/>
                </a:lnTo>
                <a:lnTo>
                  <a:pt x="62469" y="5195"/>
                </a:lnTo>
                <a:lnTo>
                  <a:pt x="61414" y="4910"/>
                </a:lnTo>
                <a:lnTo>
                  <a:pt x="60550" y="4682"/>
                </a:lnTo>
                <a:lnTo>
                  <a:pt x="59668" y="4461"/>
                </a:lnTo>
                <a:lnTo>
                  <a:pt x="58769" y="4233"/>
                </a:lnTo>
                <a:lnTo>
                  <a:pt x="57870" y="4012"/>
                </a:lnTo>
                <a:lnTo>
                  <a:pt x="56953" y="3796"/>
                </a:lnTo>
                <a:lnTo>
                  <a:pt x="56037" y="3580"/>
                </a:lnTo>
                <a:lnTo>
                  <a:pt x="55103" y="3370"/>
                </a:lnTo>
                <a:lnTo>
                  <a:pt x="54153" y="3161"/>
                </a:lnTo>
                <a:lnTo>
                  <a:pt x="53202" y="2962"/>
                </a:lnTo>
                <a:lnTo>
                  <a:pt x="52251" y="2758"/>
                </a:lnTo>
                <a:lnTo>
                  <a:pt x="51282" y="2566"/>
                </a:lnTo>
                <a:lnTo>
                  <a:pt x="50297" y="2379"/>
                </a:lnTo>
                <a:lnTo>
                  <a:pt x="49311" y="2193"/>
                </a:lnTo>
                <a:lnTo>
                  <a:pt x="48309" y="2012"/>
                </a:lnTo>
                <a:lnTo>
                  <a:pt x="47306" y="1843"/>
                </a:lnTo>
                <a:lnTo>
                  <a:pt x="46286" y="1674"/>
                </a:lnTo>
                <a:lnTo>
                  <a:pt x="45266" y="1510"/>
                </a:lnTo>
                <a:lnTo>
                  <a:pt x="44245" y="1359"/>
                </a:lnTo>
                <a:lnTo>
                  <a:pt x="43208" y="1207"/>
                </a:lnTo>
                <a:lnTo>
                  <a:pt x="42153" y="1067"/>
                </a:lnTo>
                <a:lnTo>
                  <a:pt x="41099" y="933"/>
                </a:lnTo>
                <a:lnTo>
                  <a:pt x="40044" y="811"/>
                </a:lnTo>
                <a:lnTo>
                  <a:pt x="38989" y="694"/>
                </a:lnTo>
                <a:lnTo>
                  <a:pt x="37917" y="583"/>
                </a:lnTo>
                <a:lnTo>
                  <a:pt x="36828" y="484"/>
                </a:lnTo>
                <a:lnTo>
                  <a:pt x="35756" y="391"/>
                </a:lnTo>
                <a:lnTo>
                  <a:pt x="34667" y="304"/>
                </a:lnTo>
                <a:lnTo>
                  <a:pt x="33560" y="234"/>
                </a:lnTo>
                <a:lnTo>
                  <a:pt x="32471" y="169"/>
                </a:lnTo>
                <a:lnTo>
                  <a:pt x="31364" y="111"/>
                </a:lnTo>
                <a:lnTo>
                  <a:pt x="30258" y="70"/>
                </a:lnTo>
                <a:lnTo>
                  <a:pt x="29134" y="35"/>
                </a:lnTo>
                <a:lnTo>
                  <a:pt x="28079" y="12"/>
                </a:lnTo>
                <a:lnTo>
                  <a:pt x="27042" y="0"/>
                </a:lnTo>
                <a:close/>
              </a:path>
            </a:pathLst>
          </a:custGeom>
          <a:solidFill>
            <a:srgbClr val="D8C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16"/>
          <p:cNvSpPr/>
          <p:nvPr/>
        </p:nvSpPr>
        <p:spPr>
          <a:xfrm flipH="1">
            <a:off x="-8612091" y="3686278"/>
            <a:ext cx="1152708" cy="728764"/>
          </a:xfrm>
          <a:custGeom>
            <a:avLst/>
            <a:gdLst/>
            <a:ahLst/>
            <a:cxnLst/>
            <a:rect l="l" t="t" r="r" b="b"/>
            <a:pathLst>
              <a:path w="108823" h="25439" extrusionOk="0">
                <a:moveTo>
                  <a:pt x="20143" y="0"/>
                </a:moveTo>
                <a:lnTo>
                  <a:pt x="18933" y="6"/>
                </a:lnTo>
                <a:lnTo>
                  <a:pt x="17705" y="18"/>
                </a:lnTo>
                <a:lnTo>
                  <a:pt x="16858" y="35"/>
                </a:lnTo>
                <a:lnTo>
                  <a:pt x="15959" y="64"/>
                </a:lnTo>
                <a:lnTo>
                  <a:pt x="15042" y="93"/>
                </a:lnTo>
                <a:lnTo>
                  <a:pt x="14109" y="128"/>
                </a:lnTo>
                <a:lnTo>
                  <a:pt x="13158" y="175"/>
                </a:lnTo>
                <a:lnTo>
                  <a:pt x="12207" y="228"/>
                </a:lnTo>
                <a:lnTo>
                  <a:pt x="11256" y="286"/>
                </a:lnTo>
                <a:lnTo>
                  <a:pt x="10305" y="350"/>
                </a:lnTo>
                <a:lnTo>
                  <a:pt x="9354" y="426"/>
                </a:lnTo>
                <a:lnTo>
                  <a:pt x="8438" y="513"/>
                </a:lnTo>
                <a:lnTo>
                  <a:pt x="7521" y="607"/>
                </a:lnTo>
                <a:lnTo>
                  <a:pt x="6639" y="711"/>
                </a:lnTo>
                <a:lnTo>
                  <a:pt x="5792" y="828"/>
                </a:lnTo>
                <a:lnTo>
                  <a:pt x="5377" y="886"/>
                </a:lnTo>
                <a:lnTo>
                  <a:pt x="4980" y="951"/>
                </a:lnTo>
                <a:lnTo>
                  <a:pt x="4582" y="1015"/>
                </a:lnTo>
                <a:lnTo>
                  <a:pt x="4202" y="1085"/>
                </a:lnTo>
                <a:lnTo>
                  <a:pt x="3839" y="1155"/>
                </a:lnTo>
                <a:lnTo>
                  <a:pt x="3475" y="1230"/>
                </a:lnTo>
                <a:lnTo>
                  <a:pt x="3130" y="1306"/>
                </a:lnTo>
                <a:lnTo>
                  <a:pt x="2801" y="1388"/>
                </a:lnTo>
                <a:lnTo>
                  <a:pt x="2490" y="1469"/>
                </a:lnTo>
                <a:lnTo>
                  <a:pt x="2196" y="1557"/>
                </a:lnTo>
                <a:lnTo>
                  <a:pt x="1919" y="1644"/>
                </a:lnTo>
                <a:lnTo>
                  <a:pt x="1643" y="1738"/>
                </a:lnTo>
                <a:lnTo>
                  <a:pt x="1401" y="1831"/>
                </a:lnTo>
                <a:lnTo>
                  <a:pt x="1159" y="1930"/>
                </a:lnTo>
                <a:lnTo>
                  <a:pt x="951" y="2029"/>
                </a:lnTo>
                <a:lnTo>
                  <a:pt x="761" y="2134"/>
                </a:lnTo>
                <a:lnTo>
                  <a:pt x="588" y="2245"/>
                </a:lnTo>
                <a:lnTo>
                  <a:pt x="432" y="2356"/>
                </a:lnTo>
                <a:lnTo>
                  <a:pt x="311" y="2466"/>
                </a:lnTo>
                <a:lnTo>
                  <a:pt x="190" y="2583"/>
                </a:lnTo>
                <a:lnTo>
                  <a:pt x="104" y="2705"/>
                </a:lnTo>
                <a:lnTo>
                  <a:pt x="52" y="2828"/>
                </a:lnTo>
                <a:lnTo>
                  <a:pt x="17" y="2956"/>
                </a:lnTo>
                <a:lnTo>
                  <a:pt x="0" y="3090"/>
                </a:lnTo>
                <a:lnTo>
                  <a:pt x="17" y="3224"/>
                </a:lnTo>
                <a:lnTo>
                  <a:pt x="52" y="3364"/>
                </a:lnTo>
                <a:lnTo>
                  <a:pt x="121" y="3504"/>
                </a:lnTo>
                <a:lnTo>
                  <a:pt x="208" y="3656"/>
                </a:lnTo>
                <a:lnTo>
                  <a:pt x="329" y="3802"/>
                </a:lnTo>
                <a:lnTo>
                  <a:pt x="484" y="3959"/>
                </a:lnTo>
                <a:lnTo>
                  <a:pt x="657" y="4116"/>
                </a:lnTo>
                <a:lnTo>
                  <a:pt x="882" y="4274"/>
                </a:lnTo>
                <a:lnTo>
                  <a:pt x="1124" y="4443"/>
                </a:lnTo>
                <a:lnTo>
                  <a:pt x="1401" y="4612"/>
                </a:lnTo>
                <a:lnTo>
                  <a:pt x="1695" y="4787"/>
                </a:lnTo>
                <a:lnTo>
                  <a:pt x="2040" y="4962"/>
                </a:lnTo>
                <a:lnTo>
                  <a:pt x="2403" y="5143"/>
                </a:lnTo>
                <a:lnTo>
                  <a:pt x="2818" y="5329"/>
                </a:lnTo>
                <a:lnTo>
                  <a:pt x="3095" y="5446"/>
                </a:lnTo>
                <a:lnTo>
                  <a:pt x="3389" y="5557"/>
                </a:lnTo>
                <a:lnTo>
                  <a:pt x="3683" y="5662"/>
                </a:lnTo>
                <a:lnTo>
                  <a:pt x="3994" y="5755"/>
                </a:lnTo>
                <a:lnTo>
                  <a:pt x="4305" y="5842"/>
                </a:lnTo>
                <a:lnTo>
                  <a:pt x="4634" y="5924"/>
                </a:lnTo>
                <a:lnTo>
                  <a:pt x="4980" y="6000"/>
                </a:lnTo>
                <a:lnTo>
                  <a:pt x="5325" y="6064"/>
                </a:lnTo>
                <a:lnTo>
                  <a:pt x="5671" y="6128"/>
                </a:lnTo>
                <a:lnTo>
                  <a:pt x="6034" y="6186"/>
                </a:lnTo>
                <a:lnTo>
                  <a:pt x="6415" y="6233"/>
                </a:lnTo>
                <a:lnTo>
                  <a:pt x="6795" y="6280"/>
                </a:lnTo>
                <a:lnTo>
                  <a:pt x="7175" y="6320"/>
                </a:lnTo>
                <a:lnTo>
                  <a:pt x="7573" y="6355"/>
                </a:lnTo>
                <a:lnTo>
                  <a:pt x="7971" y="6385"/>
                </a:lnTo>
                <a:lnTo>
                  <a:pt x="8386" y="6408"/>
                </a:lnTo>
                <a:lnTo>
                  <a:pt x="8801" y="6431"/>
                </a:lnTo>
                <a:lnTo>
                  <a:pt x="9216" y="6443"/>
                </a:lnTo>
                <a:lnTo>
                  <a:pt x="9648" y="6455"/>
                </a:lnTo>
                <a:lnTo>
                  <a:pt x="10080" y="6460"/>
                </a:lnTo>
                <a:lnTo>
                  <a:pt x="10512" y="6466"/>
                </a:lnTo>
                <a:lnTo>
                  <a:pt x="10962" y="6466"/>
                </a:lnTo>
                <a:lnTo>
                  <a:pt x="11861" y="6455"/>
                </a:lnTo>
                <a:lnTo>
                  <a:pt x="12777" y="6431"/>
                </a:lnTo>
                <a:lnTo>
                  <a:pt x="13694" y="6396"/>
                </a:lnTo>
                <a:lnTo>
                  <a:pt x="14645" y="6350"/>
                </a:lnTo>
                <a:lnTo>
                  <a:pt x="15596" y="6303"/>
                </a:lnTo>
                <a:lnTo>
                  <a:pt x="16564" y="6239"/>
                </a:lnTo>
                <a:lnTo>
                  <a:pt x="17532" y="6180"/>
                </a:lnTo>
                <a:lnTo>
                  <a:pt x="19486" y="6041"/>
                </a:lnTo>
                <a:lnTo>
                  <a:pt x="21440" y="5901"/>
                </a:lnTo>
                <a:lnTo>
                  <a:pt x="22408" y="5836"/>
                </a:lnTo>
                <a:lnTo>
                  <a:pt x="23376" y="5772"/>
                </a:lnTo>
                <a:lnTo>
                  <a:pt x="24327" y="5714"/>
                </a:lnTo>
                <a:lnTo>
                  <a:pt x="25278" y="5667"/>
                </a:lnTo>
                <a:lnTo>
                  <a:pt x="26194" y="5621"/>
                </a:lnTo>
                <a:lnTo>
                  <a:pt x="27111" y="5592"/>
                </a:lnTo>
                <a:lnTo>
                  <a:pt x="28010" y="5568"/>
                </a:lnTo>
                <a:lnTo>
                  <a:pt x="28892" y="5562"/>
                </a:lnTo>
                <a:lnTo>
                  <a:pt x="29324" y="5562"/>
                </a:lnTo>
                <a:lnTo>
                  <a:pt x="29739" y="5568"/>
                </a:lnTo>
                <a:lnTo>
                  <a:pt x="30154" y="5580"/>
                </a:lnTo>
                <a:lnTo>
                  <a:pt x="30569" y="5592"/>
                </a:lnTo>
                <a:lnTo>
                  <a:pt x="31744" y="5644"/>
                </a:lnTo>
                <a:lnTo>
                  <a:pt x="32903" y="5702"/>
                </a:lnTo>
                <a:lnTo>
                  <a:pt x="34061" y="5772"/>
                </a:lnTo>
                <a:lnTo>
                  <a:pt x="35220" y="5848"/>
                </a:lnTo>
                <a:lnTo>
                  <a:pt x="36361" y="5936"/>
                </a:lnTo>
                <a:lnTo>
                  <a:pt x="37502" y="6029"/>
                </a:lnTo>
                <a:lnTo>
                  <a:pt x="38643" y="6128"/>
                </a:lnTo>
                <a:lnTo>
                  <a:pt x="39767" y="6245"/>
                </a:lnTo>
                <a:lnTo>
                  <a:pt x="40891" y="6361"/>
                </a:lnTo>
                <a:lnTo>
                  <a:pt x="42015" y="6489"/>
                </a:lnTo>
                <a:lnTo>
                  <a:pt x="43121" y="6624"/>
                </a:lnTo>
                <a:lnTo>
                  <a:pt x="44228" y="6764"/>
                </a:lnTo>
                <a:lnTo>
                  <a:pt x="45317" y="6909"/>
                </a:lnTo>
                <a:lnTo>
                  <a:pt x="46406" y="7067"/>
                </a:lnTo>
                <a:lnTo>
                  <a:pt x="47495" y="7224"/>
                </a:lnTo>
                <a:lnTo>
                  <a:pt x="48567" y="7393"/>
                </a:lnTo>
                <a:lnTo>
                  <a:pt x="49639" y="7568"/>
                </a:lnTo>
                <a:lnTo>
                  <a:pt x="50694" y="7749"/>
                </a:lnTo>
                <a:lnTo>
                  <a:pt x="51749" y="7930"/>
                </a:lnTo>
                <a:lnTo>
                  <a:pt x="52803" y="8122"/>
                </a:lnTo>
                <a:lnTo>
                  <a:pt x="53824" y="8314"/>
                </a:lnTo>
                <a:lnTo>
                  <a:pt x="54861" y="8519"/>
                </a:lnTo>
                <a:lnTo>
                  <a:pt x="55881" y="8723"/>
                </a:lnTo>
                <a:lnTo>
                  <a:pt x="56884" y="8932"/>
                </a:lnTo>
                <a:lnTo>
                  <a:pt x="57887" y="9142"/>
                </a:lnTo>
                <a:lnTo>
                  <a:pt x="58872" y="9358"/>
                </a:lnTo>
                <a:lnTo>
                  <a:pt x="59858" y="9580"/>
                </a:lnTo>
                <a:lnTo>
                  <a:pt x="60826" y="9801"/>
                </a:lnTo>
                <a:lnTo>
                  <a:pt x="61794" y="10029"/>
                </a:lnTo>
                <a:lnTo>
                  <a:pt x="62745" y="10262"/>
                </a:lnTo>
                <a:lnTo>
                  <a:pt x="63696" y="10495"/>
                </a:lnTo>
                <a:lnTo>
                  <a:pt x="64630" y="10728"/>
                </a:lnTo>
                <a:lnTo>
                  <a:pt x="65581" y="10973"/>
                </a:lnTo>
                <a:lnTo>
                  <a:pt x="66532" y="11224"/>
                </a:lnTo>
                <a:lnTo>
                  <a:pt x="67465" y="11475"/>
                </a:lnTo>
                <a:lnTo>
                  <a:pt x="68399" y="11731"/>
                </a:lnTo>
                <a:lnTo>
                  <a:pt x="69315" y="11988"/>
                </a:lnTo>
                <a:lnTo>
                  <a:pt x="70232" y="12250"/>
                </a:lnTo>
                <a:lnTo>
                  <a:pt x="71131" y="12518"/>
                </a:lnTo>
                <a:lnTo>
                  <a:pt x="72030" y="12786"/>
                </a:lnTo>
                <a:lnTo>
                  <a:pt x="72929" y="13060"/>
                </a:lnTo>
                <a:lnTo>
                  <a:pt x="73811" y="13335"/>
                </a:lnTo>
                <a:lnTo>
                  <a:pt x="74675" y="13614"/>
                </a:lnTo>
                <a:lnTo>
                  <a:pt x="75557" y="13894"/>
                </a:lnTo>
                <a:lnTo>
                  <a:pt x="76404" y="14174"/>
                </a:lnTo>
                <a:lnTo>
                  <a:pt x="77251" y="14466"/>
                </a:lnTo>
                <a:lnTo>
                  <a:pt x="78099" y="14751"/>
                </a:lnTo>
                <a:lnTo>
                  <a:pt x="78929" y="15043"/>
                </a:lnTo>
                <a:lnTo>
                  <a:pt x="79758" y="15340"/>
                </a:lnTo>
                <a:lnTo>
                  <a:pt x="80588" y="15632"/>
                </a:lnTo>
                <a:lnTo>
                  <a:pt x="81401" y="15935"/>
                </a:lnTo>
                <a:lnTo>
                  <a:pt x="82196" y="16238"/>
                </a:lnTo>
                <a:lnTo>
                  <a:pt x="82992" y="16541"/>
                </a:lnTo>
                <a:lnTo>
                  <a:pt x="83787" y="16844"/>
                </a:lnTo>
                <a:lnTo>
                  <a:pt x="85326" y="17463"/>
                </a:lnTo>
                <a:lnTo>
                  <a:pt x="86847" y="18092"/>
                </a:lnTo>
                <a:lnTo>
                  <a:pt x="88334" y="18728"/>
                </a:lnTo>
                <a:lnTo>
                  <a:pt x="89804" y="19369"/>
                </a:lnTo>
                <a:lnTo>
                  <a:pt x="91222" y="20022"/>
                </a:lnTo>
                <a:lnTo>
                  <a:pt x="91533" y="20162"/>
                </a:lnTo>
                <a:lnTo>
                  <a:pt x="91827" y="20314"/>
                </a:lnTo>
                <a:lnTo>
                  <a:pt x="92415" y="20634"/>
                </a:lnTo>
                <a:lnTo>
                  <a:pt x="93037" y="20978"/>
                </a:lnTo>
                <a:lnTo>
                  <a:pt x="93642" y="21346"/>
                </a:lnTo>
                <a:lnTo>
                  <a:pt x="94922" y="22115"/>
                </a:lnTo>
                <a:lnTo>
                  <a:pt x="95596" y="22506"/>
                </a:lnTo>
                <a:lnTo>
                  <a:pt x="96270" y="22897"/>
                </a:lnTo>
                <a:lnTo>
                  <a:pt x="96979" y="23276"/>
                </a:lnTo>
                <a:lnTo>
                  <a:pt x="97360" y="23462"/>
                </a:lnTo>
                <a:lnTo>
                  <a:pt x="97723" y="23643"/>
                </a:lnTo>
                <a:lnTo>
                  <a:pt x="98103" y="23818"/>
                </a:lnTo>
                <a:lnTo>
                  <a:pt x="98483" y="23987"/>
                </a:lnTo>
                <a:lnTo>
                  <a:pt x="98881" y="24150"/>
                </a:lnTo>
                <a:lnTo>
                  <a:pt x="99279" y="24308"/>
                </a:lnTo>
                <a:lnTo>
                  <a:pt x="99694" y="24453"/>
                </a:lnTo>
                <a:lnTo>
                  <a:pt x="100109" y="24593"/>
                </a:lnTo>
                <a:lnTo>
                  <a:pt x="100524" y="24727"/>
                </a:lnTo>
                <a:lnTo>
                  <a:pt x="100973" y="24844"/>
                </a:lnTo>
                <a:lnTo>
                  <a:pt x="101405" y="24955"/>
                </a:lnTo>
                <a:lnTo>
                  <a:pt x="101872" y="25054"/>
                </a:lnTo>
                <a:lnTo>
                  <a:pt x="102339" y="25141"/>
                </a:lnTo>
                <a:lnTo>
                  <a:pt x="102806" y="25211"/>
                </a:lnTo>
                <a:lnTo>
                  <a:pt x="103152" y="25258"/>
                </a:lnTo>
                <a:lnTo>
                  <a:pt x="103497" y="25299"/>
                </a:lnTo>
                <a:lnTo>
                  <a:pt x="103826" y="25334"/>
                </a:lnTo>
                <a:lnTo>
                  <a:pt x="104137" y="25369"/>
                </a:lnTo>
                <a:lnTo>
                  <a:pt x="104431" y="25392"/>
                </a:lnTo>
                <a:lnTo>
                  <a:pt x="104725" y="25410"/>
                </a:lnTo>
                <a:lnTo>
                  <a:pt x="105002" y="25421"/>
                </a:lnTo>
                <a:lnTo>
                  <a:pt x="105278" y="25433"/>
                </a:lnTo>
                <a:lnTo>
                  <a:pt x="105520" y="25439"/>
                </a:lnTo>
                <a:lnTo>
                  <a:pt x="105762" y="25439"/>
                </a:lnTo>
                <a:lnTo>
                  <a:pt x="106004" y="25433"/>
                </a:lnTo>
                <a:lnTo>
                  <a:pt x="106229" y="25421"/>
                </a:lnTo>
                <a:lnTo>
                  <a:pt x="106437" y="25410"/>
                </a:lnTo>
                <a:lnTo>
                  <a:pt x="106644" y="25392"/>
                </a:lnTo>
                <a:lnTo>
                  <a:pt x="106834" y="25369"/>
                </a:lnTo>
                <a:lnTo>
                  <a:pt x="107007" y="25340"/>
                </a:lnTo>
                <a:lnTo>
                  <a:pt x="107180" y="25310"/>
                </a:lnTo>
                <a:lnTo>
                  <a:pt x="107353" y="25275"/>
                </a:lnTo>
                <a:lnTo>
                  <a:pt x="107509" y="25240"/>
                </a:lnTo>
                <a:lnTo>
                  <a:pt x="107647" y="25200"/>
                </a:lnTo>
                <a:lnTo>
                  <a:pt x="107785" y="25153"/>
                </a:lnTo>
                <a:lnTo>
                  <a:pt x="107906" y="25106"/>
                </a:lnTo>
                <a:lnTo>
                  <a:pt x="108027" y="25054"/>
                </a:lnTo>
                <a:lnTo>
                  <a:pt x="108131" y="25001"/>
                </a:lnTo>
                <a:lnTo>
                  <a:pt x="108218" y="24949"/>
                </a:lnTo>
                <a:lnTo>
                  <a:pt x="108321" y="24885"/>
                </a:lnTo>
                <a:lnTo>
                  <a:pt x="108477" y="24762"/>
                </a:lnTo>
                <a:lnTo>
                  <a:pt x="108598" y="24628"/>
                </a:lnTo>
                <a:lnTo>
                  <a:pt x="108702" y="24482"/>
                </a:lnTo>
                <a:lnTo>
                  <a:pt x="108754" y="24331"/>
                </a:lnTo>
                <a:lnTo>
                  <a:pt x="108805" y="24173"/>
                </a:lnTo>
                <a:lnTo>
                  <a:pt x="108823" y="24010"/>
                </a:lnTo>
                <a:lnTo>
                  <a:pt x="108805" y="23841"/>
                </a:lnTo>
                <a:lnTo>
                  <a:pt x="108771" y="23672"/>
                </a:lnTo>
                <a:lnTo>
                  <a:pt x="108719" y="23497"/>
                </a:lnTo>
                <a:lnTo>
                  <a:pt x="108633" y="23322"/>
                </a:lnTo>
                <a:lnTo>
                  <a:pt x="108546" y="23147"/>
                </a:lnTo>
                <a:lnTo>
                  <a:pt x="108425" y="22967"/>
                </a:lnTo>
                <a:lnTo>
                  <a:pt x="108304" y="22797"/>
                </a:lnTo>
                <a:lnTo>
                  <a:pt x="108148" y="22623"/>
                </a:lnTo>
                <a:lnTo>
                  <a:pt x="107993" y="22459"/>
                </a:lnTo>
                <a:lnTo>
                  <a:pt x="107820" y="22296"/>
                </a:lnTo>
                <a:lnTo>
                  <a:pt x="107647" y="22133"/>
                </a:lnTo>
                <a:lnTo>
                  <a:pt x="107457" y="21987"/>
                </a:lnTo>
                <a:lnTo>
                  <a:pt x="107249" y="21841"/>
                </a:lnTo>
                <a:lnTo>
                  <a:pt x="106748" y="21497"/>
                </a:lnTo>
                <a:lnTo>
                  <a:pt x="106229" y="21159"/>
                </a:lnTo>
                <a:lnTo>
                  <a:pt x="105693" y="20815"/>
                </a:lnTo>
                <a:lnTo>
                  <a:pt x="105140" y="20477"/>
                </a:lnTo>
                <a:lnTo>
                  <a:pt x="104587" y="20139"/>
                </a:lnTo>
                <a:lnTo>
                  <a:pt x="103999" y="19801"/>
                </a:lnTo>
                <a:lnTo>
                  <a:pt x="103411" y="19462"/>
                </a:lnTo>
                <a:lnTo>
                  <a:pt x="102806" y="19124"/>
                </a:lnTo>
                <a:lnTo>
                  <a:pt x="102183" y="18792"/>
                </a:lnTo>
                <a:lnTo>
                  <a:pt x="101544" y="18454"/>
                </a:lnTo>
                <a:lnTo>
                  <a:pt x="100887" y="18121"/>
                </a:lnTo>
                <a:lnTo>
                  <a:pt x="100230" y="17789"/>
                </a:lnTo>
                <a:lnTo>
                  <a:pt x="99555" y="17457"/>
                </a:lnTo>
                <a:lnTo>
                  <a:pt x="98881" y="17130"/>
                </a:lnTo>
                <a:lnTo>
                  <a:pt x="98172" y="16798"/>
                </a:lnTo>
                <a:lnTo>
                  <a:pt x="97463" y="16471"/>
                </a:lnTo>
                <a:lnTo>
                  <a:pt x="96754" y="16145"/>
                </a:lnTo>
                <a:lnTo>
                  <a:pt x="96011" y="15824"/>
                </a:lnTo>
                <a:lnTo>
                  <a:pt x="95267" y="15498"/>
                </a:lnTo>
                <a:lnTo>
                  <a:pt x="94524" y="15177"/>
                </a:lnTo>
                <a:lnTo>
                  <a:pt x="93746" y="14862"/>
                </a:lnTo>
                <a:lnTo>
                  <a:pt x="92985" y="14541"/>
                </a:lnTo>
                <a:lnTo>
                  <a:pt x="92190" y="14227"/>
                </a:lnTo>
                <a:lnTo>
                  <a:pt x="91395" y="13912"/>
                </a:lnTo>
                <a:lnTo>
                  <a:pt x="90599" y="13603"/>
                </a:lnTo>
                <a:lnTo>
                  <a:pt x="89787" y="13288"/>
                </a:lnTo>
                <a:lnTo>
                  <a:pt x="88957" y="12985"/>
                </a:lnTo>
                <a:lnTo>
                  <a:pt x="88127" y="12676"/>
                </a:lnTo>
                <a:lnTo>
                  <a:pt x="87297" y="12372"/>
                </a:lnTo>
                <a:lnTo>
                  <a:pt x="86450" y="12069"/>
                </a:lnTo>
                <a:lnTo>
                  <a:pt x="84721" y="11475"/>
                </a:lnTo>
                <a:lnTo>
                  <a:pt x="82974" y="10892"/>
                </a:lnTo>
                <a:lnTo>
                  <a:pt x="81211" y="10314"/>
                </a:lnTo>
                <a:lnTo>
                  <a:pt x="79413" y="9749"/>
                </a:lnTo>
                <a:lnTo>
                  <a:pt x="77580" y="9189"/>
                </a:lnTo>
                <a:lnTo>
                  <a:pt x="75747" y="8647"/>
                </a:lnTo>
                <a:lnTo>
                  <a:pt x="73880" y="8116"/>
                </a:lnTo>
                <a:lnTo>
                  <a:pt x="71995" y="7597"/>
                </a:lnTo>
                <a:lnTo>
                  <a:pt x="70111" y="7090"/>
                </a:lnTo>
                <a:lnTo>
                  <a:pt x="68191" y="6600"/>
                </a:lnTo>
                <a:lnTo>
                  <a:pt x="66272" y="6122"/>
                </a:lnTo>
                <a:lnTo>
                  <a:pt x="64353" y="5656"/>
                </a:lnTo>
                <a:lnTo>
                  <a:pt x="62417" y="5207"/>
                </a:lnTo>
                <a:lnTo>
                  <a:pt x="60480" y="4775"/>
                </a:lnTo>
                <a:lnTo>
                  <a:pt x="58544" y="4356"/>
                </a:lnTo>
                <a:lnTo>
                  <a:pt x="56607" y="3953"/>
                </a:lnTo>
                <a:lnTo>
                  <a:pt x="55639" y="3755"/>
                </a:lnTo>
                <a:lnTo>
                  <a:pt x="54671" y="3568"/>
                </a:lnTo>
                <a:lnTo>
                  <a:pt x="53616" y="3364"/>
                </a:lnTo>
                <a:lnTo>
                  <a:pt x="52561" y="3166"/>
                </a:lnTo>
                <a:lnTo>
                  <a:pt x="51489" y="2974"/>
                </a:lnTo>
                <a:lnTo>
                  <a:pt x="50417" y="2781"/>
                </a:lnTo>
                <a:lnTo>
                  <a:pt x="49345" y="2601"/>
                </a:lnTo>
                <a:lnTo>
                  <a:pt x="48239" y="2420"/>
                </a:lnTo>
                <a:lnTo>
                  <a:pt x="47150" y="2239"/>
                </a:lnTo>
                <a:lnTo>
                  <a:pt x="46026" y="2070"/>
                </a:lnTo>
                <a:lnTo>
                  <a:pt x="44919" y="1901"/>
                </a:lnTo>
                <a:lnTo>
                  <a:pt x="43795" y="1738"/>
                </a:lnTo>
                <a:lnTo>
                  <a:pt x="42654" y="1586"/>
                </a:lnTo>
                <a:lnTo>
                  <a:pt x="41513" y="1434"/>
                </a:lnTo>
                <a:lnTo>
                  <a:pt x="40372" y="1289"/>
                </a:lnTo>
                <a:lnTo>
                  <a:pt x="39231" y="1155"/>
                </a:lnTo>
                <a:lnTo>
                  <a:pt x="38072" y="1020"/>
                </a:lnTo>
                <a:lnTo>
                  <a:pt x="36897" y="898"/>
                </a:lnTo>
                <a:lnTo>
                  <a:pt x="35738" y="781"/>
                </a:lnTo>
                <a:lnTo>
                  <a:pt x="34563" y="671"/>
                </a:lnTo>
                <a:lnTo>
                  <a:pt x="33370" y="566"/>
                </a:lnTo>
                <a:lnTo>
                  <a:pt x="32194" y="472"/>
                </a:lnTo>
                <a:lnTo>
                  <a:pt x="31001" y="385"/>
                </a:lnTo>
                <a:lnTo>
                  <a:pt x="29808" y="309"/>
                </a:lnTo>
                <a:lnTo>
                  <a:pt x="28615" y="233"/>
                </a:lnTo>
                <a:lnTo>
                  <a:pt x="27405" y="175"/>
                </a:lnTo>
                <a:lnTo>
                  <a:pt x="26212" y="123"/>
                </a:lnTo>
                <a:lnTo>
                  <a:pt x="25001" y="76"/>
                </a:lnTo>
                <a:lnTo>
                  <a:pt x="23791" y="41"/>
                </a:lnTo>
                <a:lnTo>
                  <a:pt x="22581" y="18"/>
                </a:lnTo>
                <a:lnTo>
                  <a:pt x="21370" y="6"/>
                </a:lnTo>
                <a:lnTo>
                  <a:pt x="20143" y="0"/>
                </a:lnTo>
                <a:close/>
              </a:path>
            </a:pathLst>
          </a:custGeom>
          <a:solidFill>
            <a:srgbClr val="F5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16"/>
          <p:cNvSpPr/>
          <p:nvPr/>
        </p:nvSpPr>
        <p:spPr>
          <a:xfrm flipH="1">
            <a:off x="-8737358" y="3622624"/>
            <a:ext cx="1258929" cy="790241"/>
          </a:xfrm>
          <a:custGeom>
            <a:avLst/>
            <a:gdLst/>
            <a:ahLst/>
            <a:cxnLst/>
            <a:rect l="l" t="t" r="r" b="b"/>
            <a:pathLst>
              <a:path w="118851" h="27585" extrusionOk="0">
                <a:moveTo>
                  <a:pt x="30949" y="1"/>
                </a:moveTo>
                <a:lnTo>
                  <a:pt x="29722" y="7"/>
                </a:lnTo>
                <a:lnTo>
                  <a:pt x="28494" y="18"/>
                </a:lnTo>
                <a:lnTo>
                  <a:pt x="27301" y="47"/>
                </a:lnTo>
                <a:lnTo>
                  <a:pt x="26125" y="82"/>
                </a:lnTo>
                <a:lnTo>
                  <a:pt x="24967" y="135"/>
                </a:lnTo>
                <a:lnTo>
                  <a:pt x="23808" y="193"/>
                </a:lnTo>
                <a:lnTo>
                  <a:pt x="22667" y="263"/>
                </a:lnTo>
                <a:lnTo>
                  <a:pt x="21544" y="345"/>
                </a:lnTo>
                <a:lnTo>
                  <a:pt x="20437" y="438"/>
                </a:lnTo>
                <a:lnTo>
                  <a:pt x="19330" y="537"/>
                </a:lnTo>
                <a:lnTo>
                  <a:pt x="18241" y="648"/>
                </a:lnTo>
                <a:lnTo>
                  <a:pt x="17152" y="764"/>
                </a:lnTo>
                <a:lnTo>
                  <a:pt x="16080" y="893"/>
                </a:lnTo>
                <a:lnTo>
                  <a:pt x="15008" y="1027"/>
                </a:lnTo>
                <a:lnTo>
                  <a:pt x="13936" y="1167"/>
                </a:lnTo>
                <a:lnTo>
                  <a:pt x="12864" y="1318"/>
                </a:lnTo>
                <a:lnTo>
                  <a:pt x="11809" y="1476"/>
                </a:lnTo>
                <a:lnTo>
                  <a:pt x="10755" y="1639"/>
                </a:lnTo>
                <a:lnTo>
                  <a:pt x="9683" y="1814"/>
                </a:lnTo>
                <a:lnTo>
                  <a:pt x="8628" y="1989"/>
                </a:lnTo>
                <a:lnTo>
                  <a:pt x="7573" y="2170"/>
                </a:lnTo>
                <a:lnTo>
                  <a:pt x="6501" y="2362"/>
                </a:lnTo>
                <a:lnTo>
                  <a:pt x="5429" y="2554"/>
                </a:lnTo>
                <a:lnTo>
                  <a:pt x="4357" y="2753"/>
                </a:lnTo>
                <a:lnTo>
                  <a:pt x="2196" y="3167"/>
                </a:lnTo>
                <a:lnTo>
                  <a:pt x="0" y="3592"/>
                </a:lnTo>
                <a:lnTo>
                  <a:pt x="0" y="3592"/>
                </a:lnTo>
                <a:lnTo>
                  <a:pt x="519" y="3493"/>
                </a:lnTo>
                <a:lnTo>
                  <a:pt x="1038" y="3394"/>
                </a:lnTo>
                <a:lnTo>
                  <a:pt x="1574" y="3301"/>
                </a:lnTo>
                <a:lnTo>
                  <a:pt x="2092" y="3213"/>
                </a:lnTo>
                <a:lnTo>
                  <a:pt x="2628" y="3126"/>
                </a:lnTo>
                <a:lnTo>
                  <a:pt x="3164" y="3044"/>
                </a:lnTo>
                <a:lnTo>
                  <a:pt x="3700" y="2963"/>
                </a:lnTo>
                <a:lnTo>
                  <a:pt x="4254" y="2887"/>
                </a:lnTo>
                <a:lnTo>
                  <a:pt x="5343" y="2747"/>
                </a:lnTo>
                <a:lnTo>
                  <a:pt x="6432" y="2619"/>
                </a:lnTo>
                <a:lnTo>
                  <a:pt x="7539" y="2502"/>
                </a:lnTo>
                <a:lnTo>
                  <a:pt x="8645" y="2403"/>
                </a:lnTo>
                <a:lnTo>
                  <a:pt x="9769" y="2315"/>
                </a:lnTo>
                <a:lnTo>
                  <a:pt x="10910" y="2240"/>
                </a:lnTo>
                <a:lnTo>
                  <a:pt x="12034" y="2175"/>
                </a:lnTo>
                <a:lnTo>
                  <a:pt x="13175" y="2123"/>
                </a:lnTo>
                <a:lnTo>
                  <a:pt x="14334" y="2082"/>
                </a:lnTo>
                <a:lnTo>
                  <a:pt x="15475" y="2053"/>
                </a:lnTo>
                <a:lnTo>
                  <a:pt x="16633" y="2036"/>
                </a:lnTo>
                <a:lnTo>
                  <a:pt x="17792" y="2030"/>
                </a:lnTo>
                <a:lnTo>
                  <a:pt x="18967" y="2030"/>
                </a:lnTo>
                <a:lnTo>
                  <a:pt x="20126" y="2047"/>
                </a:lnTo>
                <a:lnTo>
                  <a:pt x="21301" y="2071"/>
                </a:lnTo>
                <a:lnTo>
                  <a:pt x="22477" y="2106"/>
                </a:lnTo>
                <a:lnTo>
                  <a:pt x="23653" y="2152"/>
                </a:lnTo>
                <a:lnTo>
                  <a:pt x="24829" y="2205"/>
                </a:lnTo>
                <a:lnTo>
                  <a:pt x="26004" y="2269"/>
                </a:lnTo>
                <a:lnTo>
                  <a:pt x="27197" y="2339"/>
                </a:lnTo>
                <a:lnTo>
                  <a:pt x="28373" y="2420"/>
                </a:lnTo>
                <a:lnTo>
                  <a:pt x="29549" y="2508"/>
                </a:lnTo>
                <a:lnTo>
                  <a:pt x="30724" y="2607"/>
                </a:lnTo>
                <a:lnTo>
                  <a:pt x="31900" y="2712"/>
                </a:lnTo>
                <a:lnTo>
                  <a:pt x="33076" y="2829"/>
                </a:lnTo>
                <a:lnTo>
                  <a:pt x="34252" y="2945"/>
                </a:lnTo>
                <a:lnTo>
                  <a:pt x="35410" y="3073"/>
                </a:lnTo>
                <a:lnTo>
                  <a:pt x="36586" y="3207"/>
                </a:lnTo>
                <a:lnTo>
                  <a:pt x="37744" y="3347"/>
                </a:lnTo>
                <a:lnTo>
                  <a:pt x="38903" y="3499"/>
                </a:lnTo>
                <a:lnTo>
                  <a:pt x="40044" y="3651"/>
                </a:lnTo>
                <a:lnTo>
                  <a:pt x="41202" y="3814"/>
                </a:lnTo>
                <a:lnTo>
                  <a:pt x="42326" y="3977"/>
                </a:lnTo>
                <a:lnTo>
                  <a:pt x="43467" y="4146"/>
                </a:lnTo>
                <a:lnTo>
                  <a:pt x="44591" y="4321"/>
                </a:lnTo>
                <a:lnTo>
                  <a:pt x="45715" y="4502"/>
                </a:lnTo>
                <a:lnTo>
                  <a:pt x="46839" y="4688"/>
                </a:lnTo>
                <a:lnTo>
                  <a:pt x="47928" y="4881"/>
                </a:lnTo>
                <a:lnTo>
                  <a:pt x="49034" y="5073"/>
                </a:lnTo>
                <a:lnTo>
                  <a:pt x="50124" y="5271"/>
                </a:lnTo>
                <a:lnTo>
                  <a:pt x="51196" y="5476"/>
                </a:lnTo>
                <a:lnTo>
                  <a:pt x="52268" y="5680"/>
                </a:lnTo>
                <a:lnTo>
                  <a:pt x="53322" y="5884"/>
                </a:lnTo>
                <a:lnTo>
                  <a:pt x="54360" y="6099"/>
                </a:lnTo>
                <a:lnTo>
                  <a:pt x="55397" y="6309"/>
                </a:lnTo>
                <a:lnTo>
                  <a:pt x="56417" y="6525"/>
                </a:lnTo>
                <a:lnTo>
                  <a:pt x="57437" y="6747"/>
                </a:lnTo>
                <a:lnTo>
                  <a:pt x="58423" y="6962"/>
                </a:lnTo>
                <a:lnTo>
                  <a:pt x="59408" y="7184"/>
                </a:lnTo>
                <a:lnTo>
                  <a:pt x="60377" y="7405"/>
                </a:lnTo>
                <a:lnTo>
                  <a:pt x="61345" y="7633"/>
                </a:lnTo>
                <a:lnTo>
                  <a:pt x="62278" y="7854"/>
                </a:lnTo>
                <a:lnTo>
                  <a:pt x="64111" y="8309"/>
                </a:lnTo>
                <a:lnTo>
                  <a:pt x="65875" y="8758"/>
                </a:lnTo>
                <a:lnTo>
                  <a:pt x="67569" y="9207"/>
                </a:lnTo>
                <a:lnTo>
                  <a:pt x="69212" y="9650"/>
                </a:lnTo>
                <a:lnTo>
                  <a:pt x="69851" y="9837"/>
                </a:lnTo>
                <a:lnTo>
                  <a:pt x="70716" y="10093"/>
                </a:lnTo>
                <a:lnTo>
                  <a:pt x="71753" y="10414"/>
                </a:lnTo>
                <a:lnTo>
                  <a:pt x="72964" y="10787"/>
                </a:lnTo>
                <a:lnTo>
                  <a:pt x="74312" y="11219"/>
                </a:lnTo>
                <a:lnTo>
                  <a:pt x="75799" y="11703"/>
                </a:lnTo>
                <a:lnTo>
                  <a:pt x="77407" y="12227"/>
                </a:lnTo>
                <a:lnTo>
                  <a:pt x="79102" y="12793"/>
                </a:lnTo>
                <a:lnTo>
                  <a:pt x="80882" y="13399"/>
                </a:lnTo>
                <a:lnTo>
                  <a:pt x="82732" y="14035"/>
                </a:lnTo>
                <a:lnTo>
                  <a:pt x="84634" y="14705"/>
                </a:lnTo>
                <a:lnTo>
                  <a:pt x="86553" y="15393"/>
                </a:lnTo>
                <a:lnTo>
                  <a:pt x="88507" y="16099"/>
                </a:lnTo>
                <a:lnTo>
                  <a:pt x="90444" y="16828"/>
                </a:lnTo>
                <a:lnTo>
                  <a:pt x="92363" y="17562"/>
                </a:lnTo>
                <a:lnTo>
                  <a:pt x="93314" y="17935"/>
                </a:lnTo>
                <a:lnTo>
                  <a:pt x="94247" y="18303"/>
                </a:lnTo>
                <a:lnTo>
                  <a:pt x="95164" y="18676"/>
                </a:lnTo>
                <a:lnTo>
                  <a:pt x="96080" y="19049"/>
                </a:lnTo>
                <a:lnTo>
                  <a:pt x="96962" y="19422"/>
                </a:lnTo>
                <a:lnTo>
                  <a:pt x="97826" y="19795"/>
                </a:lnTo>
                <a:lnTo>
                  <a:pt x="98674" y="20163"/>
                </a:lnTo>
                <a:lnTo>
                  <a:pt x="99504" y="20530"/>
                </a:lnTo>
                <a:lnTo>
                  <a:pt x="100299" y="20897"/>
                </a:lnTo>
                <a:lnTo>
                  <a:pt x="101060" y="21259"/>
                </a:lnTo>
                <a:lnTo>
                  <a:pt x="101803" y="21614"/>
                </a:lnTo>
                <a:lnTo>
                  <a:pt x="102512" y="21970"/>
                </a:lnTo>
                <a:lnTo>
                  <a:pt x="103186" y="22320"/>
                </a:lnTo>
                <a:lnTo>
                  <a:pt x="103809" y="22664"/>
                </a:lnTo>
                <a:lnTo>
                  <a:pt x="104414" y="23002"/>
                </a:lnTo>
                <a:lnTo>
                  <a:pt x="104967" y="23329"/>
                </a:lnTo>
                <a:lnTo>
                  <a:pt x="105469" y="23655"/>
                </a:lnTo>
                <a:lnTo>
                  <a:pt x="105935" y="23970"/>
                </a:lnTo>
                <a:lnTo>
                  <a:pt x="106368" y="24279"/>
                </a:lnTo>
                <a:lnTo>
                  <a:pt x="106731" y="24582"/>
                </a:lnTo>
                <a:lnTo>
                  <a:pt x="107042" y="24874"/>
                </a:lnTo>
                <a:lnTo>
                  <a:pt x="107180" y="25014"/>
                </a:lnTo>
                <a:lnTo>
                  <a:pt x="107319" y="25154"/>
                </a:lnTo>
                <a:lnTo>
                  <a:pt x="107422" y="25293"/>
                </a:lnTo>
                <a:lnTo>
                  <a:pt x="107526" y="25428"/>
                </a:lnTo>
                <a:lnTo>
                  <a:pt x="107595" y="25556"/>
                </a:lnTo>
                <a:lnTo>
                  <a:pt x="107664" y="25684"/>
                </a:lnTo>
                <a:lnTo>
                  <a:pt x="107716" y="25812"/>
                </a:lnTo>
                <a:lnTo>
                  <a:pt x="107768" y="25935"/>
                </a:lnTo>
                <a:lnTo>
                  <a:pt x="107785" y="26057"/>
                </a:lnTo>
                <a:lnTo>
                  <a:pt x="107785" y="26174"/>
                </a:lnTo>
                <a:lnTo>
                  <a:pt x="107785" y="26285"/>
                </a:lnTo>
                <a:lnTo>
                  <a:pt x="107751" y="26401"/>
                </a:lnTo>
                <a:lnTo>
                  <a:pt x="107716" y="26506"/>
                </a:lnTo>
                <a:lnTo>
                  <a:pt x="107647" y="26611"/>
                </a:lnTo>
                <a:lnTo>
                  <a:pt x="107578" y="26710"/>
                </a:lnTo>
                <a:lnTo>
                  <a:pt x="107474" y="26809"/>
                </a:lnTo>
                <a:lnTo>
                  <a:pt x="107371" y="26903"/>
                </a:lnTo>
                <a:lnTo>
                  <a:pt x="107232" y="26996"/>
                </a:lnTo>
                <a:lnTo>
                  <a:pt x="107094" y="27083"/>
                </a:lnTo>
                <a:lnTo>
                  <a:pt x="106921" y="27165"/>
                </a:lnTo>
                <a:lnTo>
                  <a:pt x="106731" y="27247"/>
                </a:lnTo>
                <a:lnTo>
                  <a:pt x="106541" y="27323"/>
                </a:lnTo>
                <a:lnTo>
                  <a:pt x="106316" y="27392"/>
                </a:lnTo>
                <a:lnTo>
                  <a:pt x="106074" y="27462"/>
                </a:lnTo>
                <a:lnTo>
                  <a:pt x="105797" y="27527"/>
                </a:lnTo>
                <a:lnTo>
                  <a:pt x="105520" y="27585"/>
                </a:lnTo>
                <a:lnTo>
                  <a:pt x="105918" y="27509"/>
                </a:lnTo>
                <a:lnTo>
                  <a:pt x="106368" y="27427"/>
                </a:lnTo>
                <a:lnTo>
                  <a:pt x="107301" y="27270"/>
                </a:lnTo>
                <a:lnTo>
                  <a:pt x="108321" y="27113"/>
                </a:lnTo>
                <a:lnTo>
                  <a:pt x="109393" y="26944"/>
                </a:lnTo>
                <a:lnTo>
                  <a:pt x="110500" y="26769"/>
                </a:lnTo>
                <a:lnTo>
                  <a:pt x="111624" y="26582"/>
                </a:lnTo>
                <a:lnTo>
                  <a:pt x="112177" y="26483"/>
                </a:lnTo>
                <a:lnTo>
                  <a:pt x="112730" y="26384"/>
                </a:lnTo>
                <a:lnTo>
                  <a:pt x="113284" y="26285"/>
                </a:lnTo>
                <a:lnTo>
                  <a:pt x="113820" y="26180"/>
                </a:lnTo>
                <a:lnTo>
                  <a:pt x="114338" y="26069"/>
                </a:lnTo>
                <a:lnTo>
                  <a:pt x="114857" y="25958"/>
                </a:lnTo>
                <a:lnTo>
                  <a:pt x="115341" y="25836"/>
                </a:lnTo>
                <a:lnTo>
                  <a:pt x="115808" y="25719"/>
                </a:lnTo>
                <a:lnTo>
                  <a:pt x="116258" y="25591"/>
                </a:lnTo>
                <a:lnTo>
                  <a:pt x="116672" y="25463"/>
                </a:lnTo>
                <a:lnTo>
                  <a:pt x="117070" y="25328"/>
                </a:lnTo>
                <a:lnTo>
                  <a:pt x="117433" y="25189"/>
                </a:lnTo>
                <a:lnTo>
                  <a:pt x="117762" y="25043"/>
                </a:lnTo>
                <a:lnTo>
                  <a:pt x="118038" y="24891"/>
                </a:lnTo>
                <a:lnTo>
                  <a:pt x="118177" y="24815"/>
                </a:lnTo>
                <a:lnTo>
                  <a:pt x="118298" y="24734"/>
                </a:lnTo>
                <a:lnTo>
                  <a:pt x="118401" y="24658"/>
                </a:lnTo>
                <a:lnTo>
                  <a:pt x="118505" y="24576"/>
                </a:lnTo>
                <a:lnTo>
                  <a:pt x="118592" y="24495"/>
                </a:lnTo>
                <a:lnTo>
                  <a:pt x="118661" y="24407"/>
                </a:lnTo>
                <a:lnTo>
                  <a:pt x="118730" y="24320"/>
                </a:lnTo>
                <a:lnTo>
                  <a:pt x="118782" y="24232"/>
                </a:lnTo>
                <a:lnTo>
                  <a:pt x="118816" y="24145"/>
                </a:lnTo>
                <a:lnTo>
                  <a:pt x="118834" y="24052"/>
                </a:lnTo>
                <a:lnTo>
                  <a:pt x="118851" y="23964"/>
                </a:lnTo>
                <a:lnTo>
                  <a:pt x="118851" y="23865"/>
                </a:lnTo>
                <a:lnTo>
                  <a:pt x="118816" y="23702"/>
                </a:lnTo>
                <a:lnTo>
                  <a:pt x="118782" y="23539"/>
                </a:lnTo>
                <a:lnTo>
                  <a:pt x="118695" y="23375"/>
                </a:lnTo>
                <a:lnTo>
                  <a:pt x="118609" y="23206"/>
                </a:lnTo>
                <a:lnTo>
                  <a:pt x="118505" y="23043"/>
                </a:lnTo>
                <a:lnTo>
                  <a:pt x="118367" y="22885"/>
                </a:lnTo>
                <a:lnTo>
                  <a:pt x="118211" y="22722"/>
                </a:lnTo>
                <a:lnTo>
                  <a:pt x="118056" y="22559"/>
                </a:lnTo>
                <a:lnTo>
                  <a:pt x="117865" y="22402"/>
                </a:lnTo>
                <a:lnTo>
                  <a:pt x="117675" y="22244"/>
                </a:lnTo>
                <a:lnTo>
                  <a:pt x="117468" y="22087"/>
                </a:lnTo>
                <a:lnTo>
                  <a:pt x="117243" y="21929"/>
                </a:lnTo>
                <a:lnTo>
                  <a:pt x="117001" y="21778"/>
                </a:lnTo>
                <a:lnTo>
                  <a:pt x="116759" y="21620"/>
                </a:lnTo>
                <a:lnTo>
                  <a:pt x="116240" y="21317"/>
                </a:lnTo>
                <a:lnTo>
                  <a:pt x="115687" y="21020"/>
                </a:lnTo>
                <a:lnTo>
                  <a:pt x="115116" y="20722"/>
                </a:lnTo>
                <a:lnTo>
                  <a:pt x="114546" y="20437"/>
                </a:lnTo>
                <a:lnTo>
                  <a:pt x="113958" y="20151"/>
                </a:lnTo>
                <a:lnTo>
                  <a:pt x="112800" y="19609"/>
                </a:lnTo>
                <a:lnTo>
                  <a:pt x="112264" y="19352"/>
                </a:lnTo>
                <a:lnTo>
                  <a:pt x="111745" y="19096"/>
                </a:lnTo>
                <a:lnTo>
                  <a:pt x="110725" y="18600"/>
                </a:lnTo>
                <a:lnTo>
                  <a:pt x="109705" y="18104"/>
                </a:lnTo>
                <a:lnTo>
                  <a:pt x="108667" y="17609"/>
                </a:lnTo>
                <a:lnTo>
                  <a:pt x="107595" y="17119"/>
                </a:lnTo>
                <a:lnTo>
                  <a:pt x="106541" y="16629"/>
                </a:lnTo>
                <a:lnTo>
                  <a:pt x="105451" y="16145"/>
                </a:lnTo>
                <a:lnTo>
                  <a:pt x="104345" y="15667"/>
                </a:lnTo>
                <a:lnTo>
                  <a:pt x="103238" y="15189"/>
                </a:lnTo>
                <a:lnTo>
                  <a:pt x="102097" y="14717"/>
                </a:lnTo>
                <a:lnTo>
                  <a:pt x="100956" y="14250"/>
                </a:lnTo>
                <a:lnTo>
                  <a:pt x="99798" y="13784"/>
                </a:lnTo>
                <a:lnTo>
                  <a:pt x="98622" y="13323"/>
                </a:lnTo>
                <a:lnTo>
                  <a:pt x="97429" y="12863"/>
                </a:lnTo>
                <a:lnTo>
                  <a:pt x="96236" y="12414"/>
                </a:lnTo>
                <a:lnTo>
                  <a:pt x="95008" y="11965"/>
                </a:lnTo>
                <a:lnTo>
                  <a:pt x="93781" y="11522"/>
                </a:lnTo>
                <a:lnTo>
                  <a:pt x="92536" y="11085"/>
                </a:lnTo>
                <a:lnTo>
                  <a:pt x="91274" y="10653"/>
                </a:lnTo>
                <a:lnTo>
                  <a:pt x="89994" y="10222"/>
                </a:lnTo>
                <a:lnTo>
                  <a:pt x="88697" y="9802"/>
                </a:lnTo>
                <a:lnTo>
                  <a:pt x="87383" y="9382"/>
                </a:lnTo>
                <a:lnTo>
                  <a:pt x="86069" y="8968"/>
                </a:lnTo>
                <a:lnTo>
                  <a:pt x="84721" y="8566"/>
                </a:lnTo>
                <a:lnTo>
                  <a:pt x="83372" y="8163"/>
                </a:lnTo>
                <a:lnTo>
                  <a:pt x="82006" y="7773"/>
                </a:lnTo>
                <a:lnTo>
                  <a:pt x="80623" y="7382"/>
                </a:lnTo>
                <a:lnTo>
                  <a:pt x="79223" y="7003"/>
                </a:lnTo>
                <a:lnTo>
                  <a:pt x="77822" y="6624"/>
                </a:lnTo>
                <a:lnTo>
                  <a:pt x="76387" y="6257"/>
                </a:lnTo>
                <a:lnTo>
                  <a:pt x="74952" y="5895"/>
                </a:lnTo>
                <a:lnTo>
                  <a:pt x="73500" y="5540"/>
                </a:lnTo>
                <a:lnTo>
                  <a:pt x="72013" y="5196"/>
                </a:lnTo>
                <a:lnTo>
                  <a:pt x="71010" y="4962"/>
                </a:lnTo>
                <a:lnTo>
                  <a:pt x="69990" y="4735"/>
                </a:lnTo>
                <a:lnTo>
                  <a:pt x="68970" y="4508"/>
                </a:lnTo>
                <a:lnTo>
                  <a:pt x="67950" y="4286"/>
                </a:lnTo>
                <a:lnTo>
                  <a:pt x="66895" y="4065"/>
                </a:lnTo>
                <a:lnTo>
                  <a:pt x="65857" y="3849"/>
                </a:lnTo>
                <a:lnTo>
                  <a:pt x="64803" y="3633"/>
                </a:lnTo>
                <a:lnTo>
                  <a:pt x="63731" y="3429"/>
                </a:lnTo>
                <a:lnTo>
                  <a:pt x="62659" y="3225"/>
                </a:lnTo>
                <a:lnTo>
                  <a:pt x="61570" y="3021"/>
                </a:lnTo>
                <a:lnTo>
                  <a:pt x="60480" y="2829"/>
                </a:lnTo>
                <a:lnTo>
                  <a:pt x="59391" y="2636"/>
                </a:lnTo>
                <a:lnTo>
                  <a:pt x="58285" y="2450"/>
                </a:lnTo>
                <a:lnTo>
                  <a:pt x="57178" y="2269"/>
                </a:lnTo>
                <a:lnTo>
                  <a:pt x="56054" y="2094"/>
                </a:lnTo>
                <a:lnTo>
                  <a:pt x="54930" y="1925"/>
                </a:lnTo>
                <a:lnTo>
                  <a:pt x="53789" y="1762"/>
                </a:lnTo>
                <a:lnTo>
                  <a:pt x="52665" y="1604"/>
                </a:lnTo>
                <a:lnTo>
                  <a:pt x="51507" y="1452"/>
                </a:lnTo>
                <a:lnTo>
                  <a:pt x="50366" y="1307"/>
                </a:lnTo>
                <a:lnTo>
                  <a:pt x="49207" y="1167"/>
                </a:lnTo>
                <a:lnTo>
                  <a:pt x="48032" y="1033"/>
                </a:lnTo>
                <a:lnTo>
                  <a:pt x="46873" y="910"/>
                </a:lnTo>
                <a:lnTo>
                  <a:pt x="45697" y="788"/>
                </a:lnTo>
                <a:lnTo>
                  <a:pt x="44504" y="677"/>
                </a:lnTo>
                <a:lnTo>
                  <a:pt x="43311" y="572"/>
                </a:lnTo>
                <a:lnTo>
                  <a:pt x="42118" y="479"/>
                </a:lnTo>
                <a:lnTo>
                  <a:pt x="40925" y="391"/>
                </a:lnTo>
                <a:lnTo>
                  <a:pt x="39732" y="310"/>
                </a:lnTo>
                <a:lnTo>
                  <a:pt x="38522" y="234"/>
                </a:lnTo>
                <a:lnTo>
                  <a:pt x="37295" y="170"/>
                </a:lnTo>
                <a:lnTo>
                  <a:pt x="36084" y="117"/>
                </a:lnTo>
                <a:lnTo>
                  <a:pt x="34770" y="71"/>
                </a:lnTo>
                <a:lnTo>
                  <a:pt x="33474" y="30"/>
                </a:lnTo>
                <a:lnTo>
                  <a:pt x="32194" y="12"/>
                </a:lnTo>
                <a:lnTo>
                  <a:pt x="30949" y="1"/>
                </a:lnTo>
                <a:close/>
              </a:path>
            </a:pathLst>
          </a:custGeom>
          <a:solidFill>
            <a:srgbClr val="D8C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16"/>
          <p:cNvSpPr/>
          <p:nvPr/>
        </p:nvSpPr>
        <p:spPr>
          <a:xfrm flipH="1">
            <a:off x="-5314967" y="732273"/>
            <a:ext cx="632955" cy="847221"/>
          </a:xfrm>
          <a:custGeom>
            <a:avLst/>
            <a:gdLst/>
            <a:ahLst/>
            <a:cxnLst/>
            <a:rect l="l" t="t" r="r" b="b"/>
            <a:pathLst>
              <a:path w="59755" h="29574" extrusionOk="0">
                <a:moveTo>
                  <a:pt x="26541" y="1"/>
                </a:moveTo>
                <a:lnTo>
                  <a:pt x="25988" y="7"/>
                </a:lnTo>
                <a:lnTo>
                  <a:pt x="25452" y="13"/>
                </a:lnTo>
                <a:lnTo>
                  <a:pt x="24898" y="30"/>
                </a:lnTo>
                <a:lnTo>
                  <a:pt x="24345" y="48"/>
                </a:lnTo>
                <a:lnTo>
                  <a:pt x="23809" y="77"/>
                </a:lnTo>
                <a:lnTo>
                  <a:pt x="23256" y="106"/>
                </a:lnTo>
                <a:lnTo>
                  <a:pt x="22720" y="141"/>
                </a:lnTo>
                <a:lnTo>
                  <a:pt x="22184" y="182"/>
                </a:lnTo>
                <a:lnTo>
                  <a:pt x="21648" y="228"/>
                </a:lnTo>
                <a:lnTo>
                  <a:pt x="21112" y="281"/>
                </a:lnTo>
                <a:lnTo>
                  <a:pt x="20576" y="333"/>
                </a:lnTo>
                <a:lnTo>
                  <a:pt x="20040" y="392"/>
                </a:lnTo>
                <a:lnTo>
                  <a:pt x="19521" y="456"/>
                </a:lnTo>
                <a:lnTo>
                  <a:pt x="18985" y="520"/>
                </a:lnTo>
                <a:lnTo>
                  <a:pt x="18466" y="590"/>
                </a:lnTo>
                <a:lnTo>
                  <a:pt x="17930" y="666"/>
                </a:lnTo>
                <a:lnTo>
                  <a:pt x="16893" y="823"/>
                </a:lnTo>
                <a:lnTo>
                  <a:pt x="15856" y="992"/>
                </a:lnTo>
                <a:lnTo>
                  <a:pt x="14818" y="1173"/>
                </a:lnTo>
                <a:lnTo>
                  <a:pt x="13798" y="1365"/>
                </a:lnTo>
                <a:lnTo>
                  <a:pt x="12778" y="1563"/>
                </a:lnTo>
                <a:lnTo>
                  <a:pt x="11758" y="1768"/>
                </a:lnTo>
                <a:lnTo>
                  <a:pt x="10755" y="1983"/>
                </a:lnTo>
                <a:lnTo>
                  <a:pt x="9752" y="2199"/>
                </a:lnTo>
                <a:lnTo>
                  <a:pt x="7764" y="2642"/>
                </a:lnTo>
                <a:lnTo>
                  <a:pt x="5793" y="3091"/>
                </a:lnTo>
                <a:lnTo>
                  <a:pt x="3839" y="3528"/>
                </a:lnTo>
                <a:lnTo>
                  <a:pt x="2871" y="3744"/>
                </a:lnTo>
                <a:lnTo>
                  <a:pt x="1920" y="3954"/>
                </a:lnTo>
                <a:lnTo>
                  <a:pt x="952" y="4152"/>
                </a:lnTo>
                <a:lnTo>
                  <a:pt x="1" y="4350"/>
                </a:lnTo>
                <a:lnTo>
                  <a:pt x="554" y="4245"/>
                </a:lnTo>
                <a:lnTo>
                  <a:pt x="1107" y="4152"/>
                </a:lnTo>
                <a:lnTo>
                  <a:pt x="1661" y="4071"/>
                </a:lnTo>
                <a:lnTo>
                  <a:pt x="2214" y="3995"/>
                </a:lnTo>
                <a:lnTo>
                  <a:pt x="2767" y="3931"/>
                </a:lnTo>
                <a:lnTo>
                  <a:pt x="3338" y="3878"/>
                </a:lnTo>
                <a:lnTo>
                  <a:pt x="3891" y="3832"/>
                </a:lnTo>
                <a:lnTo>
                  <a:pt x="4462" y="3797"/>
                </a:lnTo>
                <a:lnTo>
                  <a:pt x="5032" y="3773"/>
                </a:lnTo>
                <a:lnTo>
                  <a:pt x="5585" y="3750"/>
                </a:lnTo>
                <a:lnTo>
                  <a:pt x="6156" y="3744"/>
                </a:lnTo>
                <a:lnTo>
                  <a:pt x="6727" y="3738"/>
                </a:lnTo>
                <a:lnTo>
                  <a:pt x="7297" y="3744"/>
                </a:lnTo>
                <a:lnTo>
                  <a:pt x="7868" y="3762"/>
                </a:lnTo>
                <a:lnTo>
                  <a:pt x="8438" y="3779"/>
                </a:lnTo>
                <a:lnTo>
                  <a:pt x="8992" y="3808"/>
                </a:lnTo>
                <a:lnTo>
                  <a:pt x="9562" y="3843"/>
                </a:lnTo>
                <a:lnTo>
                  <a:pt x="10133" y="3890"/>
                </a:lnTo>
                <a:lnTo>
                  <a:pt x="10703" y="3936"/>
                </a:lnTo>
                <a:lnTo>
                  <a:pt x="11257" y="3995"/>
                </a:lnTo>
                <a:lnTo>
                  <a:pt x="11827" y="4059"/>
                </a:lnTo>
                <a:lnTo>
                  <a:pt x="12380" y="4123"/>
                </a:lnTo>
                <a:lnTo>
                  <a:pt x="12934" y="4199"/>
                </a:lnTo>
                <a:lnTo>
                  <a:pt x="13487" y="4280"/>
                </a:lnTo>
                <a:lnTo>
                  <a:pt x="14040" y="4362"/>
                </a:lnTo>
                <a:lnTo>
                  <a:pt x="14594" y="4455"/>
                </a:lnTo>
                <a:lnTo>
                  <a:pt x="15147" y="4555"/>
                </a:lnTo>
                <a:lnTo>
                  <a:pt x="15683" y="4654"/>
                </a:lnTo>
                <a:lnTo>
                  <a:pt x="16236" y="4759"/>
                </a:lnTo>
                <a:lnTo>
                  <a:pt x="16772" y="4869"/>
                </a:lnTo>
                <a:lnTo>
                  <a:pt x="17308" y="4980"/>
                </a:lnTo>
                <a:lnTo>
                  <a:pt x="17827" y="5103"/>
                </a:lnTo>
                <a:lnTo>
                  <a:pt x="18363" y="5225"/>
                </a:lnTo>
                <a:lnTo>
                  <a:pt x="18881" y="5347"/>
                </a:lnTo>
                <a:lnTo>
                  <a:pt x="19383" y="5476"/>
                </a:lnTo>
                <a:lnTo>
                  <a:pt x="19902" y="5610"/>
                </a:lnTo>
                <a:lnTo>
                  <a:pt x="20904" y="5884"/>
                </a:lnTo>
                <a:lnTo>
                  <a:pt x="21890" y="6170"/>
                </a:lnTo>
                <a:lnTo>
                  <a:pt x="22841" y="6461"/>
                </a:lnTo>
                <a:lnTo>
                  <a:pt x="23774" y="6764"/>
                </a:lnTo>
                <a:lnTo>
                  <a:pt x="24674" y="7067"/>
                </a:lnTo>
                <a:lnTo>
                  <a:pt x="25555" y="7376"/>
                </a:lnTo>
                <a:lnTo>
                  <a:pt x="26385" y="7691"/>
                </a:lnTo>
                <a:lnTo>
                  <a:pt x="27198" y="8000"/>
                </a:lnTo>
                <a:lnTo>
                  <a:pt x="27959" y="8315"/>
                </a:lnTo>
                <a:lnTo>
                  <a:pt x="28702" y="8624"/>
                </a:lnTo>
                <a:lnTo>
                  <a:pt x="29394" y="8927"/>
                </a:lnTo>
                <a:lnTo>
                  <a:pt x="30033" y="9225"/>
                </a:lnTo>
                <a:lnTo>
                  <a:pt x="30639" y="9516"/>
                </a:lnTo>
                <a:lnTo>
                  <a:pt x="31209" y="9796"/>
                </a:lnTo>
                <a:lnTo>
                  <a:pt x="31693" y="10053"/>
                </a:lnTo>
                <a:lnTo>
                  <a:pt x="32177" y="10315"/>
                </a:lnTo>
                <a:lnTo>
                  <a:pt x="32644" y="10583"/>
                </a:lnTo>
                <a:lnTo>
                  <a:pt x="33094" y="10863"/>
                </a:lnTo>
                <a:lnTo>
                  <a:pt x="33543" y="11149"/>
                </a:lnTo>
                <a:lnTo>
                  <a:pt x="33993" y="11435"/>
                </a:lnTo>
                <a:lnTo>
                  <a:pt x="34425" y="11732"/>
                </a:lnTo>
                <a:lnTo>
                  <a:pt x="34840" y="12035"/>
                </a:lnTo>
                <a:lnTo>
                  <a:pt x="35238" y="12344"/>
                </a:lnTo>
                <a:lnTo>
                  <a:pt x="35618" y="12653"/>
                </a:lnTo>
                <a:lnTo>
                  <a:pt x="35998" y="12974"/>
                </a:lnTo>
                <a:lnTo>
                  <a:pt x="36361" y="13294"/>
                </a:lnTo>
                <a:lnTo>
                  <a:pt x="36725" y="13621"/>
                </a:lnTo>
                <a:lnTo>
                  <a:pt x="37053" y="13947"/>
                </a:lnTo>
                <a:lnTo>
                  <a:pt x="37382" y="14280"/>
                </a:lnTo>
                <a:lnTo>
                  <a:pt x="37693" y="14618"/>
                </a:lnTo>
                <a:lnTo>
                  <a:pt x="37969" y="14956"/>
                </a:lnTo>
                <a:lnTo>
                  <a:pt x="38246" y="15300"/>
                </a:lnTo>
                <a:lnTo>
                  <a:pt x="38505" y="15650"/>
                </a:lnTo>
                <a:lnTo>
                  <a:pt x="38747" y="15994"/>
                </a:lnTo>
                <a:lnTo>
                  <a:pt x="38972" y="16344"/>
                </a:lnTo>
                <a:lnTo>
                  <a:pt x="39197" y="16699"/>
                </a:lnTo>
                <a:lnTo>
                  <a:pt x="39387" y="17055"/>
                </a:lnTo>
                <a:lnTo>
                  <a:pt x="39560" y="17405"/>
                </a:lnTo>
                <a:lnTo>
                  <a:pt x="39698" y="17766"/>
                </a:lnTo>
                <a:lnTo>
                  <a:pt x="39837" y="18122"/>
                </a:lnTo>
                <a:lnTo>
                  <a:pt x="39958" y="18478"/>
                </a:lnTo>
                <a:lnTo>
                  <a:pt x="40062" y="18833"/>
                </a:lnTo>
                <a:lnTo>
                  <a:pt x="40131" y="19195"/>
                </a:lnTo>
                <a:lnTo>
                  <a:pt x="40183" y="19551"/>
                </a:lnTo>
                <a:lnTo>
                  <a:pt x="40217" y="19906"/>
                </a:lnTo>
                <a:lnTo>
                  <a:pt x="40234" y="20262"/>
                </a:lnTo>
                <a:lnTo>
                  <a:pt x="40217" y="20618"/>
                </a:lnTo>
                <a:lnTo>
                  <a:pt x="40183" y="20973"/>
                </a:lnTo>
                <a:lnTo>
                  <a:pt x="40131" y="21323"/>
                </a:lnTo>
                <a:lnTo>
                  <a:pt x="40062" y="21673"/>
                </a:lnTo>
                <a:lnTo>
                  <a:pt x="39958" y="22017"/>
                </a:lnTo>
                <a:lnTo>
                  <a:pt x="39837" y="22367"/>
                </a:lnTo>
                <a:lnTo>
                  <a:pt x="39681" y="22705"/>
                </a:lnTo>
                <a:lnTo>
                  <a:pt x="39508" y="23043"/>
                </a:lnTo>
                <a:lnTo>
                  <a:pt x="39301" y="23381"/>
                </a:lnTo>
                <a:lnTo>
                  <a:pt x="39076" y="23714"/>
                </a:lnTo>
                <a:lnTo>
                  <a:pt x="38834" y="24040"/>
                </a:lnTo>
                <a:lnTo>
                  <a:pt x="38557" y="24367"/>
                </a:lnTo>
                <a:lnTo>
                  <a:pt x="38246" y="24687"/>
                </a:lnTo>
                <a:lnTo>
                  <a:pt x="37918" y="25002"/>
                </a:lnTo>
                <a:lnTo>
                  <a:pt x="37572" y="25311"/>
                </a:lnTo>
                <a:lnTo>
                  <a:pt x="37174" y="25620"/>
                </a:lnTo>
                <a:lnTo>
                  <a:pt x="36759" y="25918"/>
                </a:lnTo>
                <a:lnTo>
                  <a:pt x="36327" y="26209"/>
                </a:lnTo>
                <a:lnTo>
                  <a:pt x="35843" y="26501"/>
                </a:lnTo>
                <a:lnTo>
                  <a:pt x="35341" y="26780"/>
                </a:lnTo>
                <a:lnTo>
                  <a:pt x="34823" y="27054"/>
                </a:lnTo>
                <a:lnTo>
                  <a:pt x="34252" y="27323"/>
                </a:lnTo>
                <a:lnTo>
                  <a:pt x="33664" y="27585"/>
                </a:lnTo>
                <a:lnTo>
                  <a:pt x="33042" y="27842"/>
                </a:lnTo>
                <a:lnTo>
                  <a:pt x="32385" y="28086"/>
                </a:lnTo>
                <a:lnTo>
                  <a:pt x="31693" y="28326"/>
                </a:lnTo>
                <a:lnTo>
                  <a:pt x="30967" y="28553"/>
                </a:lnTo>
                <a:lnTo>
                  <a:pt x="30224" y="28774"/>
                </a:lnTo>
                <a:lnTo>
                  <a:pt x="29826" y="28885"/>
                </a:lnTo>
                <a:lnTo>
                  <a:pt x="29428" y="28990"/>
                </a:lnTo>
                <a:lnTo>
                  <a:pt x="29031" y="29095"/>
                </a:lnTo>
                <a:lnTo>
                  <a:pt x="28616" y="29194"/>
                </a:lnTo>
                <a:lnTo>
                  <a:pt x="28183" y="29293"/>
                </a:lnTo>
                <a:lnTo>
                  <a:pt x="27751" y="29387"/>
                </a:lnTo>
                <a:lnTo>
                  <a:pt x="27319" y="29480"/>
                </a:lnTo>
                <a:lnTo>
                  <a:pt x="26869" y="29573"/>
                </a:lnTo>
                <a:lnTo>
                  <a:pt x="29325" y="29095"/>
                </a:lnTo>
                <a:lnTo>
                  <a:pt x="31797" y="28617"/>
                </a:lnTo>
                <a:lnTo>
                  <a:pt x="34287" y="28145"/>
                </a:lnTo>
                <a:lnTo>
                  <a:pt x="36776" y="27673"/>
                </a:lnTo>
                <a:lnTo>
                  <a:pt x="39249" y="27194"/>
                </a:lnTo>
                <a:lnTo>
                  <a:pt x="40476" y="26950"/>
                </a:lnTo>
                <a:lnTo>
                  <a:pt x="41704" y="26699"/>
                </a:lnTo>
                <a:lnTo>
                  <a:pt x="42914" y="26448"/>
                </a:lnTo>
                <a:lnTo>
                  <a:pt x="44125" y="26192"/>
                </a:lnTo>
                <a:lnTo>
                  <a:pt x="45318" y="25935"/>
                </a:lnTo>
                <a:lnTo>
                  <a:pt x="46493" y="25667"/>
                </a:lnTo>
                <a:lnTo>
                  <a:pt x="47012" y="25544"/>
                </a:lnTo>
                <a:lnTo>
                  <a:pt x="47496" y="25422"/>
                </a:lnTo>
                <a:lnTo>
                  <a:pt x="47998" y="25294"/>
                </a:lnTo>
                <a:lnTo>
                  <a:pt x="48464" y="25165"/>
                </a:lnTo>
                <a:lnTo>
                  <a:pt x="48931" y="25031"/>
                </a:lnTo>
                <a:lnTo>
                  <a:pt x="49381" y="24897"/>
                </a:lnTo>
                <a:lnTo>
                  <a:pt x="49830" y="24757"/>
                </a:lnTo>
                <a:lnTo>
                  <a:pt x="50263" y="24611"/>
                </a:lnTo>
                <a:lnTo>
                  <a:pt x="50678" y="24466"/>
                </a:lnTo>
                <a:lnTo>
                  <a:pt x="51092" y="24320"/>
                </a:lnTo>
                <a:lnTo>
                  <a:pt x="51490" y="24168"/>
                </a:lnTo>
                <a:lnTo>
                  <a:pt x="51888" y="24017"/>
                </a:lnTo>
                <a:lnTo>
                  <a:pt x="52251" y="23859"/>
                </a:lnTo>
                <a:lnTo>
                  <a:pt x="52631" y="23702"/>
                </a:lnTo>
                <a:lnTo>
                  <a:pt x="52977" y="23539"/>
                </a:lnTo>
                <a:lnTo>
                  <a:pt x="53323" y="23375"/>
                </a:lnTo>
                <a:lnTo>
                  <a:pt x="53669" y="23206"/>
                </a:lnTo>
                <a:lnTo>
                  <a:pt x="53997" y="23037"/>
                </a:lnTo>
                <a:lnTo>
                  <a:pt x="54308" y="22868"/>
                </a:lnTo>
                <a:lnTo>
                  <a:pt x="54602" y="22699"/>
                </a:lnTo>
                <a:lnTo>
                  <a:pt x="54914" y="22524"/>
                </a:lnTo>
                <a:lnTo>
                  <a:pt x="55190" y="22343"/>
                </a:lnTo>
                <a:lnTo>
                  <a:pt x="55467" y="22169"/>
                </a:lnTo>
                <a:lnTo>
                  <a:pt x="55743" y="21988"/>
                </a:lnTo>
                <a:lnTo>
                  <a:pt x="55986" y="21801"/>
                </a:lnTo>
                <a:lnTo>
                  <a:pt x="56245" y="21620"/>
                </a:lnTo>
                <a:lnTo>
                  <a:pt x="56487" y="21434"/>
                </a:lnTo>
                <a:lnTo>
                  <a:pt x="56712" y="21247"/>
                </a:lnTo>
                <a:lnTo>
                  <a:pt x="57144" y="20862"/>
                </a:lnTo>
                <a:lnTo>
                  <a:pt x="57542" y="20478"/>
                </a:lnTo>
                <a:lnTo>
                  <a:pt x="57887" y="20087"/>
                </a:lnTo>
                <a:lnTo>
                  <a:pt x="58216" y="19691"/>
                </a:lnTo>
                <a:lnTo>
                  <a:pt x="58510" y="19294"/>
                </a:lnTo>
                <a:lnTo>
                  <a:pt x="58769" y="18886"/>
                </a:lnTo>
                <a:lnTo>
                  <a:pt x="58994" y="18478"/>
                </a:lnTo>
                <a:lnTo>
                  <a:pt x="59201" y="18070"/>
                </a:lnTo>
                <a:lnTo>
                  <a:pt x="59357" y="17662"/>
                </a:lnTo>
                <a:lnTo>
                  <a:pt x="59495" y="17248"/>
                </a:lnTo>
                <a:lnTo>
                  <a:pt x="59599" y="16828"/>
                </a:lnTo>
                <a:lnTo>
                  <a:pt x="59686" y="16414"/>
                </a:lnTo>
                <a:lnTo>
                  <a:pt x="59737" y="16000"/>
                </a:lnTo>
                <a:lnTo>
                  <a:pt x="59755" y="15586"/>
                </a:lnTo>
                <a:lnTo>
                  <a:pt x="59755" y="15172"/>
                </a:lnTo>
                <a:lnTo>
                  <a:pt x="59720" y="14758"/>
                </a:lnTo>
                <a:lnTo>
                  <a:pt x="59668" y="14350"/>
                </a:lnTo>
                <a:lnTo>
                  <a:pt x="59599" y="13942"/>
                </a:lnTo>
                <a:lnTo>
                  <a:pt x="59530" y="13691"/>
                </a:lnTo>
                <a:lnTo>
                  <a:pt x="59461" y="13446"/>
                </a:lnTo>
                <a:lnTo>
                  <a:pt x="59374" y="13195"/>
                </a:lnTo>
                <a:lnTo>
                  <a:pt x="59271" y="12950"/>
                </a:lnTo>
                <a:lnTo>
                  <a:pt x="59150" y="12700"/>
                </a:lnTo>
                <a:lnTo>
                  <a:pt x="59029" y="12449"/>
                </a:lnTo>
                <a:lnTo>
                  <a:pt x="58890" y="12192"/>
                </a:lnTo>
                <a:lnTo>
                  <a:pt x="58735" y="11942"/>
                </a:lnTo>
                <a:lnTo>
                  <a:pt x="58562" y="11691"/>
                </a:lnTo>
                <a:lnTo>
                  <a:pt x="58389" y="11435"/>
                </a:lnTo>
                <a:lnTo>
                  <a:pt x="58199" y="11184"/>
                </a:lnTo>
                <a:lnTo>
                  <a:pt x="57991" y="10927"/>
                </a:lnTo>
                <a:lnTo>
                  <a:pt x="57766" y="10677"/>
                </a:lnTo>
                <a:lnTo>
                  <a:pt x="57542" y="10420"/>
                </a:lnTo>
                <a:lnTo>
                  <a:pt x="57300" y="10169"/>
                </a:lnTo>
                <a:lnTo>
                  <a:pt x="57040" y="9913"/>
                </a:lnTo>
                <a:lnTo>
                  <a:pt x="56781" y="9662"/>
                </a:lnTo>
                <a:lnTo>
                  <a:pt x="56504" y="9411"/>
                </a:lnTo>
                <a:lnTo>
                  <a:pt x="56210" y="9161"/>
                </a:lnTo>
                <a:lnTo>
                  <a:pt x="55916" y="8910"/>
                </a:lnTo>
                <a:lnTo>
                  <a:pt x="55605" y="8659"/>
                </a:lnTo>
                <a:lnTo>
                  <a:pt x="55294" y="8408"/>
                </a:lnTo>
                <a:lnTo>
                  <a:pt x="54948" y="8164"/>
                </a:lnTo>
                <a:lnTo>
                  <a:pt x="54602" y="7919"/>
                </a:lnTo>
                <a:lnTo>
                  <a:pt x="54257" y="7674"/>
                </a:lnTo>
                <a:lnTo>
                  <a:pt x="53893" y="7429"/>
                </a:lnTo>
                <a:lnTo>
                  <a:pt x="53513" y="7190"/>
                </a:lnTo>
                <a:lnTo>
                  <a:pt x="53133" y="6951"/>
                </a:lnTo>
                <a:lnTo>
                  <a:pt x="52735" y="6712"/>
                </a:lnTo>
                <a:lnTo>
                  <a:pt x="52320" y="6479"/>
                </a:lnTo>
                <a:lnTo>
                  <a:pt x="51905" y="6245"/>
                </a:lnTo>
                <a:lnTo>
                  <a:pt x="51473" y="6012"/>
                </a:lnTo>
                <a:lnTo>
                  <a:pt x="51041" y="5785"/>
                </a:lnTo>
                <a:lnTo>
                  <a:pt x="50591" y="5557"/>
                </a:lnTo>
                <a:lnTo>
                  <a:pt x="50142" y="5330"/>
                </a:lnTo>
                <a:lnTo>
                  <a:pt x="49675" y="5108"/>
                </a:lnTo>
                <a:lnTo>
                  <a:pt x="49208" y="4893"/>
                </a:lnTo>
                <a:lnTo>
                  <a:pt x="48724" y="4677"/>
                </a:lnTo>
                <a:lnTo>
                  <a:pt x="48222" y="4461"/>
                </a:lnTo>
                <a:lnTo>
                  <a:pt x="47721" y="4251"/>
                </a:lnTo>
                <a:lnTo>
                  <a:pt x="47220" y="4047"/>
                </a:lnTo>
                <a:lnTo>
                  <a:pt x="46701" y="3843"/>
                </a:lnTo>
                <a:lnTo>
                  <a:pt x="46165" y="3645"/>
                </a:lnTo>
                <a:lnTo>
                  <a:pt x="45629" y="3447"/>
                </a:lnTo>
                <a:lnTo>
                  <a:pt x="45093" y="3254"/>
                </a:lnTo>
                <a:lnTo>
                  <a:pt x="44540" y="3068"/>
                </a:lnTo>
                <a:lnTo>
                  <a:pt x="43969" y="2887"/>
                </a:lnTo>
                <a:lnTo>
                  <a:pt x="43416" y="2706"/>
                </a:lnTo>
                <a:lnTo>
                  <a:pt x="42828" y="2525"/>
                </a:lnTo>
                <a:lnTo>
                  <a:pt x="42240" y="2356"/>
                </a:lnTo>
                <a:lnTo>
                  <a:pt x="41652" y="2187"/>
                </a:lnTo>
                <a:lnTo>
                  <a:pt x="41064" y="2024"/>
                </a:lnTo>
                <a:lnTo>
                  <a:pt x="40459" y="1867"/>
                </a:lnTo>
                <a:lnTo>
                  <a:pt x="39837" y="1715"/>
                </a:lnTo>
                <a:lnTo>
                  <a:pt x="39214" y="1563"/>
                </a:lnTo>
                <a:lnTo>
                  <a:pt x="38592" y="1424"/>
                </a:lnTo>
                <a:lnTo>
                  <a:pt x="37952" y="1284"/>
                </a:lnTo>
                <a:lnTo>
                  <a:pt x="37312" y="1149"/>
                </a:lnTo>
                <a:lnTo>
                  <a:pt x="36673" y="1021"/>
                </a:lnTo>
                <a:lnTo>
                  <a:pt x="36016" y="899"/>
                </a:lnTo>
                <a:lnTo>
                  <a:pt x="35359" y="782"/>
                </a:lnTo>
                <a:lnTo>
                  <a:pt x="34684" y="671"/>
                </a:lnTo>
                <a:lnTo>
                  <a:pt x="34010" y="566"/>
                </a:lnTo>
                <a:lnTo>
                  <a:pt x="33336" y="467"/>
                </a:lnTo>
                <a:lnTo>
                  <a:pt x="32765" y="386"/>
                </a:lnTo>
                <a:lnTo>
                  <a:pt x="32177" y="316"/>
                </a:lnTo>
                <a:lnTo>
                  <a:pt x="31607" y="257"/>
                </a:lnTo>
                <a:lnTo>
                  <a:pt x="31036" y="199"/>
                </a:lnTo>
                <a:lnTo>
                  <a:pt x="30466" y="152"/>
                </a:lnTo>
                <a:lnTo>
                  <a:pt x="29912" y="112"/>
                </a:lnTo>
                <a:lnTo>
                  <a:pt x="29342" y="77"/>
                </a:lnTo>
                <a:lnTo>
                  <a:pt x="28771" y="48"/>
                </a:lnTo>
                <a:lnTo>
                  <a:pt x="28218" y="24"/>
                </a:lnTo>
                <a:lnTo>
                  <a:pt x="27665" y="13"/>
                </a:lnTo>
                <a:lnTo>
                  <a:pt x="27094" y="1"/>
                </a:lnTo>
                <a:close/>
              </a:path>
            </a:pathLst>
          </a:custGeom>
          <a:solidFill>
            <a:srgbClr val="FF97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16"/>
          <p:cNvSpPr/>
          <p:nvPr/>
        </p:nvSpPr>
        <p:spPr>
          <a:xfrm flipH="1">
            <a:off x="-5117904" y="838527"/>
            <a:ext cx="510611" cy="767839"/>
          </a:xfrm>
          <a:custGeom>
            <a:avLst/>
            <a:gdLst/>
            <a:ahLst/>
            <a:cxnLst/>
            <a:rect l="l" t="t" r="r" b="b"/>
            <a:pathLst>
              <a:path w="48205" h="26803" extrusionOk="0">
                <a:moveTo>
                  <a:pt x="13919" y="0"/>
                </a:moveTo>
                <a:lnTo>
                  <a:pt x="13124" y="6"/>
                </a:lnTo>
                <a:lnTo>
                  <a:pt x="12726" y="18"/>
                </a:lnTo>
                <a:lnTo>
                  <a:pt x="12346" y="29"/>
                </a:lnTo>
                <a:lnTo>
                  <a:pt x="11948" y="41"/>
                </a:lnTo>
                <a:lnTo>
                  <a:pt x="11568" y="64"/>
                </a:lnTo>
                <a:lnTo>
                  <a:pt x="11187" y="82"/>
                </a:lnTo>
                <a:lnTo>
                  <a:pt x="10807" y="111"/>
                </a:lnTo>
                <a:lnTo>
                  <a:pt x="10426" y="140"/>
                </a:lnTo>
                <a:lnTo>
                  <a:pt x="10063" y="175"/>
                </a:lnTo>
                <a:lnTo>
                  <a:pt x="9700" y="210"/>
                </a:lnTo>
                <a:lnTo>
                  <a:pt x="9337" y="251"/>
                </a:lnTo>
                <a:lnTo>
                  <a:pt x="8974" y="297"/>
                </a:lnTo>
                <a:lnTo>
                  <a:pt x="8611" y="344"/>
                </a:lnTo>
                <a:lnTo>
                  <a:pt x="8265" y="397"/>
                </a:lnTo>
                <a:lnTo>
                  <a:pt x="7919" y="449"/>
                </a:lnTo>
                <a:lnTo>
                  <a:pt x="7574" y="513"/>
                </a:lnTo>
                <a:lnTo>
                  <a:pt x="7245" y="577"/>
                </a:lnTo>
                <a:lnTo>
                  <a:pt x="6917" y="641"/>
                </a:lnTo>
                <a:lnTo>
                  <a:pt x="6588" y="717"/>
                </a:lnTo>
                <a:lnTo>
                  <a:pt x="6260" y="793"/>
                </a:lnTo>
                <a:lnTo>
                  <a:pt x="5948" y="875"/>
                </a:lnTo>
                <a:lnTo>
                  <a:pt x="5637" y="956"/>
                </a:lnTo>
                <a:lnTo>
                  <a:pt x="5343" y="1044"/>
                </a:lnTo>
                <a:lnTo>
                  <a:pt x="5049" y="1137"/>
                </a:lnTo>
                <a:lnTo>
                  <a:pt x="4755" y="1236"/>
                </a:lnTo>
                <a:lnTo>
                  <a:pt x="4479" y="1341"/>
                </a:lnTo>
                <a:lnTo>
                  <a:pt x="4202" y="1446"/>
                </a:lnTo>
                <a:lnTo>
                  <a:pt x="3925" y="1557"/>
                </a:lnTo>
                <a:lnTo>
                  <a:pt x="3666" y="1668"/>
                </a:lnTo>
                <a:lnTo>
                  <a:pt x="3424" y="1790"/>
                </a:lnTo>
                <a:lnTo>
                  <a:pt x="3182" y="1912"/>
                </a:lnTo>
                <a:lnTo>
                  <a:pt x="2940" y="2041"/>
                </a:lnTo>
                <a:lnTo>
                  <a:pt x="2715" y="2175"/>
                </a:lnTo>
                <a:lnTo>
                  <a:pt x="2490" y="2309"/>
                </a:lnTo>
                <a:lnTo>
                  <a:pt x="2283" y="2455"/>
                </a:lnTo>
                <a:lnTo>
                  <a:pt x="2075" y="2600"/>
                </a:lnTo>
                <a:lnTo>
                  <a:pt x="1885" y="2752"/>
                </a:lnTo>
                <a:lnTo>
                  <a:pt x="1678" y="2915"/>
                </a:lnTo>
                <a:lnTo>
                  <a:pt x="1488" y="3084"/>
                </a:lnTo>
                <a:lnTo>
                  <a:pt x="1315" y="3254"/>
                </a:lnTo>
                <a:lnTo>
                  <a:pt x="1159" y="3423"/>
                </a:lnTo>
                <a:lnTo>
                  <a:pt x="1003" y="3598"/>
                </a:lnTo>
                <a:lnTo>
                  <a:pt x="865" y="3772"/>
                </a:lnTo>
                <a:lnTo>
                  <a:pt x="744" y="3947"/>
                </a:lnTo>
                <a:lnTo>
                  <a:pt x="623" y="4128"/>
                </a:lnTo>
                <a:lnTo>
                  <a:pt x="519" y="4309"/>
                </a:lnTo>
                <a:lnTo>
                  <a:pt x="433" y="4490"/>
                </a:lnTo>
                <a:lnTo>
                  <a:pt x="346" y="4670"/>
                </a:lnTo>
                <a:lnTo>
                  <a:pt x="260" y="4851"/>
                </a:lnTo>
                <a:lnTo>
                  <a:pt x="139" y="5224"/>
                </a:lnTo>
                <a:lnTo>
                  <a:pt x="52" y="5603"/>
                </a:lnTo>
                <a:lnTo>
                  <a:pt x="18" y="5982"/>
                </a:lnTo>
                <a:lnTo>
                  <a:pt x="1" y="6367"/>
                </a:lnTo>
                <a:lnTo>
                  <a:pt x="18" y="6752"/>
                </a:lnTo>
                <a:lnTo>
                  <a:pt x="70" y="7142"/>
                </a:lnTo>
                <a:lnTo>
                  <a:pt x="139" y="7533"/>
                </a:lnTo>
                <a:lnTo>
                  <a:pt x="243" y="7924"/>
                </a:lnTo>
                <a:lnTo>
                  <a:pt x="381" y="8320"/>
                </a:lnTo>
                <a:lnTo>
                  <a:pt x="537" y="8711"/>
                </a:lnTo>
                <a:lnTo>
                  <a:pt x="709" y="9107"/>
                </a:lnTo>
                <a:lnTo>
                  <a:pt x="917" y="9498"/>
                </a:lnTo>
                <a:lnTo>
                  <a:pt x="1124" y="9894"/>
                </a:lnTo>
                <a:lnTo>
                  <a:pt x="1366" y="10279"/>
                </a:lnTo>
                <a:lnTo>
                  <a:pt x="1626" y="10670"/>
                </a:lnTo>
                <a:lnTo>
                  <a:pt x="1885" y="11055"/>
                </a:lnTo>
                <a:lnTo>
                  <a:pt x="2162" y="11434"/>
                </a:lnTo>
                <a:lnTo>
                  <a:pt x="2456" y="11813"/>
                </a:lnTo>
                <a:lnTo>
                  <a:pt x="2750" y="12186"/>
                </a:lnTo>
                <a:lnTo>
                  <a:pt x="3061" y="12553"/>
                </a:lnTo>
                <a:lnTo>
                  <a:pt x="3683" y="13270"/>
                </a:lnTo>
                <a:lnTo>
                  <a:pt x="4340" y="13958"/>
                </a:lnTo>
                <a:lnTo>
                  <a:pt x="4963" y="14617"/>
                </a:lnTo>
                <a:lnTo>
                  <a:pt x="5291" y="14932"/>
                </a:lnTo>
                <a:lnTo>
                  <a:pt x="5672" y="15276"/>
                </a:lnTo>
                <a:lnTo>
                  <a:pt x="6104" y="15655"/>
                </a:lnTo>
                <a:lnTo>
                  <a:pt x="6588" y="16052"/>
                </a:lnTo>
                <a:lnTo>
                  <a:pt x="7124" y="16477"/>
                </a:lnTo>
                <a:lnTo>
                  <a:pt x="7695" y="16920"/>
                </a:lnTo>
                <a:lnTo>
                  <a:pt x="8317" y="17387"/>
                </a:lnTo>
                <a:lnTo>
                  <a:pt x="8957" y="17865"/>
                </a:lnTo>
                <a:lnTo>
                  <a:pt x="9648" y="18355"/>
                </a:lnTo>
                <a:lnTo>
                  <a:pt x="10340" y="18850"/>
                </a:lnTo>
                <a:lnTo>
                  <a:pt x="11083" y="19357"/>
                </a:lnTo>
                <a:lnTo>
                  <a:pt x="11827" y="19870"/>
                </a:lnTo>
                <a:lnTo>
                  <a:pt x="12588" y="20384"/>
                </a:lnTo>
                <a:lnTo>
                  <a:pt x="13366" y="20891"/>
                </a:lnTo>
                <a:lnTo>
                  <a:pt x="14144" y="21398"/>
                </a:lnTo>
                <a:lnTo>
                  <a:pt x="14922" y="21900"/>
                </a:lnTo>
                <a:lnTo>
                  <a:pt x="15717" y="22395"/>
                </a:lnTo>
                <a:lnTo>
                  <a:pt x="16495" y="22873"/>
                </a:lnTo>
                <a:lnTo>
                  <a:pt x="17256" y="23340"/>
                </a:lnTo>
                <a:lnTo>
                  <a:pt x="18017" y="23783"/>
                </a:lnTo>
                <a:lnTo>
                  <a:pt x="18760" y="24214"/>
                </a:lnTo>
                <a:lnTo>
                  <a:pt x="19486" y="24617"/>
                </a:lnTo>
                <a:lnTo>
                  <a:pt x="20195" y="24996"/>
                </a:lnTo>
                <a:lnTo>
                  <a:pt x="20852" y="25345"/>
                </a:lnTo>
                <a:lnTo>
                  <a:pt x="21509" y="25666"/>
                </a:lnTo>
                <a:lnTo>
                  <a:pt x="22097" y="25952"/>
                </a:lnTo>
                <a:lnTo>
                  <a:pt x="22668" y="26197"/>
                </a:lnTo>
                <a:lnTo>
                  <a:pt x="22944" y="26307"/>
                </a:lnTo>
                <a:lnTo>
                  <a:pt x="23186" y="26407"/>
                </a:lnTo>
                <a:lnTo>
                  <a:pt x="23428" y="26500"/>
                </a:lnTo>
                <a:lnTo>
                  <a:pt x="23670" y="26576"/>
                </a:lnTo>
                <a:lnTo>
                  <a:pt x="23878" y="26646"/>
                </a:lnTo>
                <a:lnTo>
                  <a:pt x="24085" y="26698"/>
                </a:lnTo>
                <a:lnTo>
                  <a:pt x="24276" y="26745"/>
                </a:lnTo>
                <a:lnTo>
                  <a:pt x="24448" y="26774"/>
                </a:lnTo>
                <a:lnTo>
                  <a:pt x="24621" y="26797"/>
                </a:lnTo>
                <a:lnTo>
                  <a:pt x="24760" y="26803"/>
                </a:lnTo>
                <a:lnTo>
                  <a:pt x="25244" y="26797"/>
                </a:lnTo>
                <a:lnTo>
                  <a:pt x="25711" y="26791"/>
                </a:lnTo>
                <a:lnTo>
                  <a:pt x="26195" y="26780"/>
                </a:lnTo>
                <a:lnTo>
                  <a:pt x="26662" y="26762"/>
                </a:lnTo>
                <a:lnTo>
                  <a:pt x="27128" y="26739"/>
                </a:lnTo>
                <a:lnTo>
                  <a:pt x="27595" y="26710"/>
                </a:lnTo>
                <a:lnTo>
                  <a:pt x="28045" y="26681"/>
                </a:lnTo>
                <a:lnTo>
                  <a:pt x="28512" y="26640"/>
                </a:lnTo>
                <a:lnTo>
                  <a:pt x="28961" y="26599"/>
                </a:lnTo>
                <a:lnTo>
                  <a:pt x="29411" y="26558"/>
                </a:lnTo>
                <a:lnTo>
                  <a:pt x="29860" y="26506"/>
                </a:lnTo>
                <a:lnTo>
                  <a:pt x="30292" y="26453"/>
                </a:lnTo>
                <a:lnTo>
                  <a:pt x="30742" y="26401"/>
                </a:lnTo>
                <a:lnTo>
                  <a:pt x="31174" y="26337"/>
                </a:lnTo>
                <a:lnTo>
                  <a:pt x="31606" y="26272"/>
                </a:lnTo>
                <a:lnTo>
                  <a:pt x="32021" y="26202"/>
                </a:lnTo>
                <a:lnTo>
                  <a:pt x="32454" y="26132"/>
                </a:lnTo>
                <a:lnTo>
                  <a:pt x="32869" y="26057"/>
                </a:lnTo>
                <a:lnTo>
                  <a:pt x="33699" y="25899"/>
                </a:lnTo>
                <a:lnTo>
                  <a:pt x="34494" y="25730"/>
                </a:lnTo>
                <a:lnTo>
                  <a:pt x="35272" y="25549"/>
                </a:lnTo>
                <a:lnTo>
                  <a:pt x="36050" y="25357"/>
                </a:lnTo>
                <a:lnTo>
                  <a:pt x="36793" y="25153"/>
                </a:lnTo>
                <a:lnTo>
                  <a:pt x="37502" y="24949"/>
                </a:lnTo>
                <a:lnTo>
                  <a:pt x="38211" y="24727"/>
                </a:lnTo>
                <a:lnTo>
                  <a:pt x="38886" y="24506"/>
                </a:lnTo>
                <a:lnTo>
                  <a:pt x="39543" y="24278"/>
                </a:lnTo>
                <a:lnTo>
                  <a:pt x="40165" y="24045"/>
                </a:lnTo>
                <a:lnTo>
                  <a:pt x="40753" y="23812"/>
                </a:lnTo>
                <a:lnTo>
                  <a:pt x="41341" y="23567"/>
                </a:lnTo>
                <a:lnTo>
                  <a:pt x="41877" y="23328"/>
                </a:lnTo>
                <a:lnTo>
                  <a:pt x="42395" y="23083"/>
                </a:lnTo>
                <a:lnTo>
                  <a:pt x="42897" y="22844"/>
                </a:lnTo>
                <a:lnTo>
                  <a:pt x="43346" y="22605"/>
                </a:lnTo>
                <a:lnTo>
                  <a:pt x="43779" y="22360"/>
                </a:lnTo>
                <a:lnTo>
                  <a:pt x="44176" y="22127"/>
                </a:lnTo>
                <a:lnTo>
                  <a:pt x="44539" y="21894"/>
                </a:lnTo>
                <a:lnTo>
                  <a:pt x="44868" y="21660"/>
                </a:lnTo>
                <a:lnTo>
                  <a:pt x="45179" y="21439"/>
                </a:lnTo>
                <a:lnTo>
                  <a:pt x="45438" y="21223"/>
                </a:lnTo>
                <a:lnTo>
                  <a:pt x="45663" y="21013"/>
                </a:lnTo>
                <a:lnTo>
                  <a:pt x="45992" y="20675"/>
                </a:lnTo>
                <a:lnTo>
                  <a:pt x="46303" y="20337"/>
                </a:lnTo>
                <a:lnTo>
                  <a:pt x="46580" y="19999"/>
                </a:lnTo>
                <a:lnTo>
                  <a:pt x="46856" y="19655"/>
                </a:lnTo>
                <a:lnTo>
                  <a:pt x="47081" y="19311"/>
                </a:lnTo>
                <a:lnTo>
                  <a:pt x="47306" y="18961"/>
                </a:lnTo>
                <a:lnTo>
                  <a:pt x="47496" y="18611"/>
                </a:lnTo>
                <a:lnTo>
                  <a:pt x="47652" y="18261"/>
                </a:lnTo>
                <a:lnTo>
                  <a:pt x="47807" y="17911"/>
                </a:lnTo>
                <a:lnTo>
                  <a:pt x="47928" y="17556"/>
                </a:lnTo>
                <a:lnTo>
                  <a:pt x="48032" y="17200"/>
                </a:lnTo>
                <a:lnTo>
                  <a:pt x="48101" y="16844"/>
                </a:lnTo>
                <a:lnTo>
                  <a:pt x="48170" y="16489"/>
                </a:lnTo>
                <a:lnTo>
                  <a:pt x="48188" y="16133"/>
                </a:lnTo>
                <a:lnTo>
                  <a:pt x="48205" y="15777"/>
                </a:lnTo>
                <a:lnTo>
                  <a:pt x="48205" y="15416"/>
                </a:lnTo>
                <a:lnTo>
                  <a:pt x="48170" y="15060"/>
                </a:lnTo>
                <a:lnTo>
                  <a:pt x="48118" y="14705"/>
                </a:lnTo>
                <a:lnTo>
                  <a:pt x="48032" y="14343"/>
                </a:lnTo>
                <a:lnTo>
                  <a:pt x="47945" y="13988"/>
                </a:lnTo>
                <a:lnTo>
                  <a:pt x="47824" y="13632"/>
                </a:lnTo>
                <a:lnTo>
                  <a:pt x="47686" y="13276"/>
                </a:lnTo>
                <a:lnTo>
                  <a:pt x="47513" y="12921"/>
                </a:lnTo>
                <a:lnTo>
                  <a:pt x="47340" y="12565"/>
                </a:lnTo>
                <a:lnTo>
                  <a:pt x="47133" y="12209"/>
                </a:lnTo>
                <a:lnTo>
                  <a:pt x="46908" y="11859"/>
                </a:lnTo>
                <a:lnTo>
                  <a:pt x="46666" y="11510"/>
                </a:lnTo>
                <a:lnTo>
                  <a:pt x="46407" y="11160"/>
                </a:lnTo>
                <a:lnTo>
                  <a:pt x="46130" y="10816"/>
                </a:lnTo>
                <a:lnTo>
                  <a:pt x="45819" y="10466"/>
                </a:lnTo>
                <a:lnTo>
                  <a:pt x="45490" y="10128"/>
                </a:lnTo>
                <a:lnTo>
                  <a:pt x="45162" y="9784"/>
                </a:lnTo>
                <a:lnTo>
                  <a:pt x="44799" y="9446"/>
                </a:lnTo>
                <a:lnTo>
                  <a:pt x="44401" y="9107"/>
                </a:lnTo>
                <a:lnTo>
                  <a:pt x="44003" y="8775"/>
                </a:lnTo>
                <a:lnTo>
                  <a:pt x="43588" y="8449"/>
                </a:lnTo>
                <a:lnTo>
                  <a:pt x="43139" y="8122"/>
                </a:lnTo>
                <a:lnTo>
                  <a:pt x="42672" y="7795"/>
                </a:lnTo>
                <a:lnTo>
                  <a:pt x="42205" y="7475"/>
                </a:lnTo>
                <a:lnTo>
                  <a:pt x="41704" y="7160"/>
                </a:lnTo>
                <a:lnTo>
                  <a:pt x="41185" y="6845"/>
                </a:lnTo>
                <a:lnTo>
                  <a:pt x="40649" y="6536"/>
                </a:lnTo>
                <a:lnTo>
                  <a:pt x="40096" y="6233"/>
                </a:lnTo>
                <a:lnTo>
                  <a:pt x="39525" y="5930"/>
                </a:lnTo>
                <a:lnTo>
                  <a:pt x="38920" y="5632"/>
                </a:lnTo>
                <a:lnTo>
                  <a:pt x="38315" y="5341"/>
                </a:lnTo>
                <a:lnTo>
                  <a:pt x="37693" y="5055"/>
                </a:lnTo>
                <a:lnTo>
                  <a:pt x="37053" y="4769"/>
                </a:lnTo>
                <a:lnTo>
                  <a:pt x="36379" y="4490"/>
                </a:lnTo>
                <a:lnTo>
                  <a:pt x="35704" y="4221"/>
                </a:lnTo>
                <a:lnTo>
                  <a:pt x="34995" y="3953"/>
                </a:lnTo>
                <a:lnTo>
                  <a:pt x="34286" y="3691"/>
                </a:lnTo>
                <a:lnTo>
                  <a:pt x="33543" y="3434"/>
                </a:lnTo>
                <a:lnTo>
                  <a:pt x="32800" y="3184"/>
                </a:lnTo>
                <a:lnTo>
                  <a:pt x="32039" y="2939"/>
                </a:lnTo>
                <a:lnTo>
                  <a:pt x="31243" y="2700"/>
                </a:lnTo>
                <a:lnTo>
                  <a:pt x="30448" y="2466"/>
                </a:lnTo>
                <a:lnTo>
                  <a:pt x="29635" y="2245"/>
                </a:lnTo>
                <a:lnTo>
                  <a:pt x="28788" y="2023"/>
                </a:lnTo>
                <a:lnTo>
                  <a:pt x="27941" y="1813"/>
                </a:lnTo>
                <a:lnTo>
                  <a:pt x="27077" y="1603"/>
                </a:lnTo>
                <a:lnTo>
                  <a:pt x="26195" y="1405"/>
                </a:lnTo>
                <a:lnTo>
                  <a:pt x="25296" y="1219"/>
                </a:lnTo>
                <a:lnTo>
                  <a:pt x="24379" y="1032"/>
                </a:lnTo>
                <a:lnTo>
                  <a:pt x="23601" y="886"/>
                </a:lnTo>
                <a:lnTo>
                  <a:pt x="22806" y="752"/>
                </a:lnTo>
                <a:lnTo>
                  <a:pt x="22011" y="630"/>
                </a:lnTo>
                <a:lnTo>
                  <a:pt x="21215" y="513"/>
                </a:lnTo>
                <a:lnTo>
                  <a:pt x="20403" y="408"/>
                </a:lnTo>
                <a:lnTo>
                  <a:pt x="19590" y="315"/>
                </a:lnTo>
                <a:lnTo>
                  <a:pt x="18777" y="233"/>
                </a:lnTo>
                <a:lnTo>
                  <a:pt x="17965" y="163"/>
                </a:lnTo>
                <a:lnTo>
                  <a:pt x="17152" y="105"/>
                </a:lnTo>
                <a:lnTo>
                  <a:pt x="16340" y="64"/>
                </a:lnTo>
                <a:lnTo>
                  <a:pt x="15527" y="29"/>
                </a:lnTo>
                <a:lnTo>
                  <a:pt x="14714" y="6"/>
                </a:lnTo>
                <a:lnTo>
                  <a:pt x="13919" y="0"/>
                </a:lnTo>
                <a:close/>
              </a:path>
            </a:pathLst>
          </a:custGeom>
          <a:solidFill>
            <a:srgbClr val="FFB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16"/>
          <p:cNvSpPr/>
          <p:nvPr/>
        </p:nvSpPr>
        <p:spPr>
          <a:xfrm flipH="1">
            <a:off x="-5000147" y="978327"/>
            <a:ext cx="284620" cy="332082"/>
          </a:xfrm>
          <a:custGeom>
            <a:avLst/>
            <a:gdLst/>
            <a:ahLst/>
            <a:cxnLst/>
            <a:rect l="l" t="t" r="r" b="b"/>
            <a:pathLst>
              <a:path w="26870" h="11592" extrusionOk="0">
                <a:moveTo>
                  <a:pt x="7608" y="0"/>
                </a:moveTo>
                <a:lnTo>
                  <a:pt x="7280" y="6"/>
                </a:lnTo>
                <a:lnTo>
                  <a:pt x="6969" y="18"/>
                </a:lnTo>
                <a:lnTo>
                  <a:pt x="6658" y="29"/>
                </a:lnTo>
                <a:lnTo>
                  <a:pt x="6346" y="53"/>
                </a:lnTo>
                <a:lnTo>
                  <a:pt x="6052" y="76"/>
                </a:lnTo>
                <a:lnTo>
                  <a:pt x="5758" y="105"/>
                </a:lnTo>
                <a:lnTo>
                  <a:pt x="5465" y="134"/>
                </a:lnTo>
                <a:lnTo>
                  <a:pt x="5188" y="169"/>
                </a:lnTo>
                <a:lnTo>
                  <a:pt x="4911" y="210"/>
                </a:lnTo>
                <a:lnTo>
                  <a:pt x="4652" y="257"/>
                </a:lnTo>
                <a:lnTo>
                  <a:pt x="4393" y="303"/>
                </a:lnTo>
                <a:lnTo>
                  <a:pt x="4133" y="356"/>
                </a:lnTo>
                <a:lnTo>
                  <a:pt x="3891" y="408"/>
                </a:lnTo>
                <a:lnTo>
                  <a:pt x="3649" y="467"/>
                </a:lnTo>
                <a:lnTo>
                  <a:pt x="3407" y="531"/>
                </a:lnTo>
                <a:lnTo>
                  <a:pt x="3182" y="595"/>
                </a:lnTo>
                <a:lnTo>
                  <a:pt x="2957" y="665"/>
                </a:lnTo>
                <a:lnTo>
                  <a:pt x="2750" y="735"/>
                </a:lnTo>
                <a:lnTo>
                  <a:pt x="2543" y="811"/>
                </a:lnTo>
                <a:lnTo>
                  <a:pt x="2352" y="892"/>
                </a:lnTo>
                <a:lnTo>
                  <a:pt x="2162" y="974"/>
                </a:lnTo>
                <a:lnTo>
                  <a:pt x="1972" y="1056"/>
                </a:lnTo>
                <a:lnTo>
                  <a:pt x="1799" y="1143"/>
                </a:lnTo>
                <a:lnTo>
                  <a:pt x="1626" y="1236"/>
                </a:lnTo>
                <a:lnTo>
                  <a:pt x="1471" y="1330"/>
                </a:lnTo>
                <a:lnTo>
                  <a:pt x="1315" y="1423"/>
                </a:lnTo>
                <a:lnTo>
                  <a:pt x="1177" y="1522"/>
                </a:lnTo>
                <a:lnTo>
                  <a:pt x="1038" y="1627"/>
                </a:lnTo>
                <a:lnTo>
                  <a:pt x="779" y="1837"/>
                </a:lnTo>
                <a:lnTo>
                  <a:pt x="571" y="2053"/>
                </a:lnTo>
                <a:lnTo>
                  <a:pt x="381" y="2280"/>
                </a:lnTo>
                <a:lnTo>
                  <a:pt x="243" y="2519"/>
                </a:lnTo>
                <a:lnTo>
                  <a:pt x="122" y="2758"/>
                </a:lnTo>
                <a:lnTo>
                  <a:pt x="35" y="3009"/>
                </a:lnTo>
                <a:lnTo>
                  <a:pt x="1" y="3265"/>
                </a:lnTo>
                <a:lnTo>
                  <a:pt x="1" y="3528"/>
                </a:lnTo>
                <a:lnTo>
                  <a:pt x="35" y="3796"/>
                </a:lnTo>
                <a:lnTo>
                  <a:pt x="105" y="4064"/>
                </a:lnTo>
                <a:lnTo>
                  <a:pt x="191" y="4315"/>
                </a:lnTo>
                <a:lnTo>
                  <a:pt x="312" y="4566"/>
                </a:lnTo>
                <a:lnTo>
                  <a:pt x="468" y="4816"/>
                </a:lnTo>
                <a:lnTo>
                  <a:pt x="641" y="5073"/>
                </a:lnTo>
                <a:lnTo>
                  <a:pt x="831" y="5323"/>
                </a:lnTo>
                <a:lnTo>
                  <a:pt x="1056" y="5580"/>
                </a:lnTo>
                <a:lnTo>
                  <a:pt x="1298" y="5837"/>
                </a:lnTo>
                <a:lnTo>
                  <a:pt x="1557" y="6087"/>
                </a:lnTo>
                <a:lnTo>
                  <a:pt x="1851" y="6344"/>
                </a:lnTo>
                <a:lnTo>
                  <a:pt x="2162" y="6595"/>
                </a:lnTo>
                <a:lnTo>
                  <a:pt x="2491" y="6845"/>
                </a:lnTo>
                <a:lnTo>
                  <a:pt x="2836" y="7096"/>
                </a:lnTo>
                <a:lnTo>
                  <a:pt x="3217" y="7341"/>
                </a:lnTo>
                <a:lnTo>
                  <a:pt x="3597" y="7586"/>
                </a:lnTo>
                <a:lnTo>
                  <a:pt x="4012" y="7825"/>
                </a:lnTo>
                <a:lnTo>
                  <a:pt x="4444" y="8064"/>
                </a:lnTo>
                <a:lnTo>
                  <a:pt x="4894" y="8297"/>
                </a:lnTo>
                <a:lnTo>
                  <a:pt x="5361" y="8524"/>
                </a:lnTo>
                <a:lnTo>
                  <a:pt x="5828" y="8746"/>
                </a:lnTo>
                <a:lnTo>
                  <a:pt x="6329" y="8968"/>
                </a:lnTo>
                <a:lnTo>
                  <a:pt x="6848" y="9177"/>
                </a:lnTo>
                <a:lnTo>
                  <a:pt x="7366" y="9387"/>
                </a:lnTo>
                <a:lnTo>
                  <a:pt x="7920" y="9586"/>
                </a:lnTo>
                <a:lnTo>
                  <a:pt x="8473" y="9778"/>
                </a:lnTo>
                <a:lnTo>
                  <a:pt x="9044" y="9965"/>
                </a:lnTo>
                <a:lnTo>
                  <a:pt x="9631" y="10145"/>
                </a:lnTo>
                <a:lnTo>
                  <a:pt x="10237" y="10320"/>
                </a:lnTo>
                <a:lnTo>
                  <a:pt x="10842" y="10484"/>
                </a:lnTo>
                <a:lnTo>
                  <a:pt x="11464" y="10635"/>
                </a:lnTo>
                <a:lnTo>
                  <a:pt x="12104" y="10781"/>
                </a:lnTo>
                <a:lnTo>
                  <a:pt x="12744" y="10921"/>
                </a:lnTo>
                <a:lnTo>
                  <a:pt x="13401" y="11043"/>
                </a:lnTo>
                <a:lnTo>
                  <a:pt x="14127" y="11172"/>
                </a:lnTo>
                <a:lnTo>
                  <a:pt x="14490" y="11230"/>
                </a:lnTo>
                <a:lnTo>
                  <a:pt x="14853" y="11282"/>
                </a:lnTo>
                <a:lnTo>
                  <a:pt x="15216" y="11329"/>
                </a:lnTo>
                <a:lnTo>
                  <a:pt x="15562" y="11376"/>
                </a:lnTo>
                <a:lnTo>
                  <a:pt x="15925" y="11416"/>
                </a:lnTo>
                <a:lnTo>
                  <a:pt x="16271" y="11451"/>
                </a:lnTo>
                <a:lnTo>
                  <a:pt x="16616" y="11486"/>
                </a:lnTo>
                <a:lnTo>
                  <a:pt x="16945" y="11510"/>
                </a:lnTo>
                <a:lnTo>
                  <a:pt x="17291" y="11533"/>
                </a:lnTo>
                <a:lnTo>
                  <a:pt x="17619" y="11556"/>
                </a:lnTo>
                <a:lnTo>
                  <a:pt x="17948" y="11568"/>
                </a:lnTo>
                <a:lnTo>
                  <a:pt x="18259" y="11580"/>
                </a:lnTo>
                <a:lnTo>
                  <a:pt x="18588" y="11591"/>
                </a:lnTo>
                <a:lnTo>
                  <a:pt x="19521" y="11591"/>
                </a:lnTo>
                <a:lnTo>
                  <a:pt x="19815" y="11580"/>
                </a:lnTo>
                <a:lnTo>
                  <a:pt x="20109" y="11568"/>
                </a:lnTo>
                <a:lnTo>
                  <a:pt x="20403" y="11556"/>
                </a:lnTo>
                <a:lnTo>
                  <a:pt x="20680" y="11539"/>
                </a:lnTo>
                <a:lnTo>
                  <a:pt x="20956" y="11516"/>
                </a:lnTo>
                <a:lnTo>
                  <a:pt x="21233" y="11486"/>
                </a:lnTo>
                <a:lnTo>
                  <a:pt x="21510" y="11457"/>
                </a:lnTo>
                <a:lnTo>
                  <a:pt x="21769" y="11428"/>
                </a:lnTo>
                <a:lnTo>
                  <a:pt x="22028" y="11387"/>
                </a:lnTo>
                <a:lnTo>
                  <a:pt x="22288" y="11352"/>
                </a:lnTo>
                <a:lnTo>
                  <a:pt x="22530" y="11306"/>
                </a:lnTo>
                <a:lnTo>
                  <a:pt x="22772" y="11259"/>
                </a:lnTo>
                <a:lnTo>
                  <a:pt x="23014" y="11212"/>
                </a:lnTo>
                <a:lnTo>
                  <a:pt x="23239" y="11160"/>
                </a:lnTo>
                <a:lnTo>
                  <a:pt x="23463" y="11102"/>
                </a:lnTo>
                <a:lnTo>
                  <a:pt x="23688" y="11043"/>
                </a:lnTo>
                <a:lnTo>
                  <a:pt x="23896" y="10979"/>
                </a:lnTo>
                <a:lnTo>
                  <a:pt x="24103" y="10915"/>
                </a:lnTo>
                <a:lnTo>
                  <a:pt x="24293" y="10845"/>
                </a:lnTo>
                <a:lnTo>
                  <a:pt x="24483" y="10775"/>
                </a:lnTo>
                <a:lnTo>
                  <a:pt x="24674" y="10699"/>
                </a:lnTo>
                <a:lnTo>
                  <a:pt x="24846" y="10623"/>
                </a:lnTo>
                <a:lnTo>
                  <a:pt x="25019" y="10542"/>
                </a:lnTo>
                <a:lnTo>
                  <a:pt x="25192" y="10460"/>
                </a:lnTo>
                <a:lnTo>
                  <a:pt x="25503" y="10285"/>
                </a:lnTo>
                <a:lnTo>
                  <a:pt x="25780" y="10099"/>
                </a:lnTo>
                <a:lnTo>
                  <a:pt x="26022" y="9906"/>
                </a:lnTo>
                <a:lnTo>
                  <a:pt x="26247" y="9702"/>
                </a:lnTo>
                <a:lnTo>
                  <a:pt x="26437" y="9486"/>
                </a:lnTo>
                <a:lnTo>
                  <a:pt x="26593" y="9259"/>
                </a:lnTo>
                <a:lnTo>
                  <a:pt x="26714" y="9026"/>
                </a:lnTo>
                <a:lnTo>
                  <a:pt x="26800" y="8781"/>
                </a:lnTo>
                <a:lnTo>
                  <a:pt x="26852" y="8530"/>
                </a:lnTo>
                <a:lnTo>
                  <a:pt x="26869" y="8268"/>
                </a:lnTo>
                <a:lnTo>
                  <a:pt x="26852" y="8000"/>
                </a:lnTo>
                <a:lnTo>
                  <a:pt x="26818" y="7731"/>
                </a:lnTo>
                <a:lnTo>
                  <a:pt x="26731" y="7457"/>
                </a:lnTo>
                <a:lnTo>
                  <a:pt x="26610" y="7189"/>
                </a:lnTo>
                <a:lnTo>
                  <a:pt x="26472" y="6921"/>
                </a:lnTo>
                <a:lnTo>
                  <a:pt x="26316" y="6647"/>
                </a:lnTo>
                <a:lnTo>
                  <a:pt x="26109" y="6373"/>
                </a:lnTo>
                <a:lnTo>
                  <a:pt x="25901" y="6105"/>
                </a:lnTo>
                <a:lnTo>
                  <a:pt x="25642" y="5837"/>
                </a:lnTo>
                <a:lnTo>
                  <a:pt x="25365" y="5568"/>
                </a:lnTo>
                <a:lnTo>
                  <a:pt x="25071" y="5300"/>
                </a:lnTo>
                <a:lnTo>
                  <a:pt x="24743" y="5032"/>
                </a:lnTo>
                <a:lnTo>
                  <a:pt x="24397" y="4770"/>
                </a:lnTo>
                <a:lnTo>
                  <a:pt x="24017" y="4513"/>
                </a:lnTo>
                <a:lnTo>
                  <a:pt x="23636" y="4257"/>
                </a:lnTo>
                <a:lnTo>
                  <a:pt x="23221" y="4000"/>
                </a:lnTo>
                <a:lnTo>
                  <a:pt x="22772" y="3749"/>
                </a:lnTo>
                <a:lnTo>
                  <a:pt x="22322" y="3504"/>
                </a:lnTo>
                <a:lnTo>
                  <a:pt x="21838" y="3265"/>
                </a:lnTo>
                <a:lnTo>
                  <a:pt x="21354" y="3026"/>
                </a:lnTo>
                <a:lnTo>
                  <a:pt x="20835" y="2799"/>
                </a:lnTo>
                <a:lnTo>
                  <a:pt x="20299" y="2571"/>
                </a:lnTo>
                <a:lnTo>
                  <a:pt x="19763" y="2356"/>
                </a:lnTo>
                <a:lnTo>
                  <a:pt x="19193" y="2140"/>
                </a:lnTo>
                <a:lnTo>
                  <a:pt x="18605" y="1936"/>
                </a:lnTo>
                <a:lnTo>
                  <a:pt x="18017" y="1738"/>
                </a:lnTo>
                <a:lnTo>
                  <a:pt x="17412" y="1545"/>
                </a:lnTo>
                <a:lnTo>
                  <a:pt x="16789" y="1359"/>
                </a:lnTo>
                <a:lnTo>
                  <a:pt x="16150" y="1184"/>
                </a:lnTo>
                <a:lnTo>
                  <a:pt x="15493" y="1021"/>
                </a:lnTo>
                <a:lnTo>
                  <a:pt x="14836" y="863"/>
                </a:lnTo>
                <a:lnTo>
                  <a:pt x="14161" y="712"/>
                </a:lnTo>
                <a:lnTo>
                  <a:pt x="13487" y="577"/>
                </a:lnTo>
                <a:lnTo>
                  <a:pt x="13072" y="496"/>
                </a:lnTo>
                <a:lnTo>
                  <a:pt x="12674" y="426"/>
                </a:lnTo>
                <a:lnTo>
                  <a:pt x="12294" y="362"/>
                </a:lnTo>
                <a:lnTo>
                  <a:pt x="11896" y="303"/>
                </a:lnTo>
                <a:lnTo>
                  <a:pt x="11516" y="251"/>
                </a:lnTo>
                <a:lnTo>
                  <a:pt x="11136" y="204"/>
                </a:lnTo>
                <a:lnTo>
                  <a:pt x="10755" y="158"/>
                </a:lnTo>
                <a:lnTo>
                  <a:pt x="10392" y="123"/>
                </a:lnTo>
                <a:lnTo>
                  <a:pt x="10012" y="88"/>
                </a:lnTo>
                <a:lnTo>
                  <a:pt x="9666" y="64"/>
                </a:lnTo>
                <a:lnTo>
                  <a:pt x="9303" y="41"/>
                </a:lnTo>
                <a:lnTo>
                  <a:pt x="8957" y="24"/>
                </a:lnTo>
                <a:lnTo>
                  <a:pt x="8611" y="12"/>
                </a:lnTo>
                <a:lnTo>
                  <a:pt x="82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51460" y="267970"/>
            <a:ext cx="2540000" cy="398780"/>
          </a:xfrm>
          <a:prstGeom prst="rect">
            <a:avLst/>
          </a:prstGeom>
          <a:noFill/>
        </p:spPr>
        <p:txBody>
          <a:bodyPr wrap="square" rtlCol="0" anchor="t">
            <a:spAutoFit/>
          </a:bodyPr>
          <a:p>
            <a:r>
              <a:rPr lang="en-US" sz="2000"/>
              <a:t>Stack Info</a:t>
            </a:r>
            <a:endParaRPr lang="en-US" sz="2000"/>
          </a:p>
        </p:txBody>
      </p:sp>
      <p:pic>
        <p:nvPicPr>
          <p:cNvPr id="22" name="Picture 22"/>
          <p:cNvPicPr>
            <a:picLocks noChangeAspect="1"/>
          </p:cNvPicPr>
          <p:nvPr/>
        </p:nvPicPr>
        <p:blipFill>
          <a:blip r:embed="rId1"/>
          <a:stretch>
            <a:fillRect/>
          </a:stretch>
        </p:blipFill>
        <p:spPr>
          <a:xfrm>
            <a:off x="251460" y="574675"/>
            <a:ext cx="7605395" cy="32213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9705" y="195580"/>
            <a:ext cx="2540000" cy="398780"/>
          </a:xfrm>
          <a:prstGeom prst="rect">
            <a:avLst/>
          </a:prstGeom>
          <a:noFill/>
        </p:spPr>
        <p:txBody>
          <a:bodyPr wrap="square" rtlCol="0" anchor="t">
            <a:spAutoFit/>
          </a:bodyPr>
          <a:p>
            <a:r>
              <a:rPr lang="en-US" sz="2000"/>
              <a:t>Parameters</a:t>
            </a:r>
            <a:endParaRPr lang="en-US" sz="2000"/>
          </a:p>
        </p:txBody>
      </p:sp>
      <p:pic>
        <p:nvPicPr>
          <p:cNvPr id="24" name="Picture 24" descr="Graphical user interface, application, Teams&#10;&#10;Description automatically generated"/>
          <p:cNvPicPr>
            <a:picLocks noChangeAspect="1"/>
          </p:cNvPicPr>
          <p:nvPr/>
        </p:nvPicPr>
        <p:blipFill>
          <a:blip r:embed="rId1"/>
          <a:stretch>
            <a:fillRect/>
          </a:stretch>
        </p:blipFill>
        <p:spPr>
          <a:xfrm>
            <a:off x="323850" y="843915"/>
            <a:ext cx="8561705" cy="278828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23" descr="Graphical user interface, application&#10;&#10;Description automatically generated"/>
          <p:cNvPicPr>
            <a:picLocks noChangeAspect="1"/>
          </p:cNvPicPr>
          <p:nvPr/>
        </p:nvPicPr>
        <p:blipFill>
          <a:blip r:embed="rId1"/>
          <a:stretch>
            <a:fillRect/>
          </a:stretch>
        </p:blipFill>
        <p:spPr>
          <a:xfrm>
            <a:off x="251460" y="771525"/>
            <a:ext cx="7694295" cy="3793490"/>
          </a:xfrm>
          <a:prstGeom prst="rect">
            <a:avLst/>
          </a:prstGeom>
        </p:spPr>
      </p:pic>
      <p:sp>
        <p:nvSpPr>
          <p:cNvPr id="4" name="Text Box 3"/>
          <p:cNvSpPr txBox="1"/>
          <p:nvPr/>
        </p:nvSpPr>
        <p:spPr>
          <a:xfrm>
            <a:off x="323215" y="267335"/>
            <a:ext cx="2540000" cy="398780"/>
          </a:xfrm>
          <a:prstGeom prst="rect">
            <a:avLst/>
          </a:prstGeom>
          <a:noFill/>
        </p:spPr>
        <p:txBody>
          <a:bodyPr wrap="square" rtlCol="0" anchor="t">
            <a:spAutoFit/>
          </a:bodyPr>
          <a:p>
            <a:r>
              <a:rPr lang="en-US" sz="2000"/>
              <a:t>Resources</a:t>
            </a:r>
            <a:endParaRPr lang="en-US"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9705" y="195580"/>
            <a:ext cx="2540000" cy="398780"/>
          </a:xfrm>
          <a:prstGeom prst="rect">
            <a:avLst/>
          </a:prstGeom>
          <a:noFill/>
        </p:spPr>
        <p:txBody>
          <a:bodyPr wrap="square" rtlCol="0" anchor="t">
            <a:spAutoFit/>
          </a:bodyPr>
          <a:p>
            <a:r>
              <a:rPr lang="en-US" sz="2000"/>
              <a:t>Outputs</a:t>
            </a:r>
            <a:endParaRPr lang="en-US" sz="2000"/>
          </a:p>
        </p:txBody>
      </p:sp>
      <p:pic>
        <p:nvPicPr>
          <p:cNvPr id="25" name="Picture 25"/>
          <p:cNvPicPr>
            <a:picLocks noChangeAspect="1"/>
          </p:cNvPicPr>
          <p:nvPr/>
        </p:nvPicPr>
        <p:blipFill>
          <a:blip r:embed="rId1"/>
          <a:stretch>
            <a:fillRect/>
          </a:stretch>
        </p:blipFill>
        <p:spPr>
          <a:xfrm>
            <a:off x="252095" y="627380"/>
            <a:ext cx="8794750" cy="36106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2 : THIẾT KẾ VÀ CÀI ĐẶT MỘT SỐ TEMPLATES </a:t>
            </a:r>
            <a:endParaRPr lang="en-US" altLang="en-GB">
              <a:solidFill>
                <a:schemeClr val="dk1"/>
              </a:solidFill>
              <a:sym typeface="+mn-ea"/>
            </a:endParaRPr>
          </a:p>
        </p:txBody>
      </p:sp>
      <p:sp>
        <p:nvSpPr>
          <p:cNvPr id="144" name="Google Shape;144;p17"/>
          <p:cNvSpPr txBox="1"/>
          <p:nvPr/>
        </p:nvSpPr>
        <p:spPr>
          <a:xfrm>
            <a:off x="755650" y="1113790"/>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DynamoDB</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612140" y="1635760"/>
            <a:ext cx="7990840" cy="1076325"/>
          </a:xfrm>
          <a:prstGeom prst="rect">
            <a:avLst/>
          </a:prstGeom>
          <a:noFill/>
        </p:spPr>
        <p:txBody>
          <a:bodyPr wrap="square" rtlCol="0">
            <a:spAutoFit/>
          </a:bodyPr>
          <a:p>
            <a:pPr marL="285750" indent="-285750">
              <a:buFont typeface="Arial" panose="020B0604020202020204" pitchFamily="34" charset="0"/>
              <a:buChar char="•"/>
            </a:pPr>
            <a:r>
              <a:rPr lang="en-US" sz="1600" b="1">
                <a:solidFill>
                  <a:schemeClr val="tx1"/>
                </a:solidFill>
                <a:latin typeface="+mj-lt"/>
                <a:cs typeface="+mj-lt"/>
              </a:rPr>
              <a:t>Mô tả:</a:t>
            </a:r>
            <a:r>
              <a:rPr lang="en-US" sz="1600">
                <a:solidFill>
                  <a:schemeClr val="tx1"/>
                </a:solidFill>
                <a:latin typeface="+mj-lt"/>
                <a:cs typeface="+mj-lt"/>
              </a:rPr>
              <a:t> Template AWS CloudFormation DynamoDB_Secondary_Indexes: Tạo một bảng DynamoDB với các chỉ mục local và global. Template này tạo một bảng Amazon DynamoDB, chúng ta sẽ bị tính phí cho các tài nguyên AWS đã sử dụng nếu bạn sử dụng nếu bạn tạo một stack từ template này</a:t>
            </a:r>
            <a:endParaRPr lang="en-US" sz="1600">
              <a:solidFill>
                <a:schemeClr val="tx1"/>
              </a:solidFill>
              <a:latin typeface="+mj-lt"/>
              <a:cs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950" y="123190"/>
            <a:ext cx="2540000" cy="398780"/>
          </a:xfrm>
          <a:prstGeom prst="rect">
            <a:avLst/>
          </a:prstGeom>
          <a:noFill/>
        </p:spPr>
        <p:txBody>
          <a:bodyPr wrap="square" rtlCol="0" anchor="t">
            <a:spAutoFit/>
          </a:bodyPr>
          <a:p>
            <a:r>
              <a:rPr lang="en-US" sz="2000"/>
              <a:t>Các parameters</a:t>
            </a:r>
            <a:endParaRPr lang="en-US" sz="2000"/>
          </a:p>
        </p:txBody>
      </p:sp>
      <p:pic>
        <p:nvPicPr>
          <p:cNvPr id="165918091" name="Picture 16591809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705" y="803275"/>
            <a:ext cx="8752205" cy="35375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9705" y="339090"/>
            <a:ext cx="2540000" cy="398780"/>
          </a:xfrm>
          <a:prstGeom prst="rect">
            <a:avLst/>
          </a:prstGeom>
          <a:noFill/>
        </p:spPr>
        <p:txBody>
          <a:bodyPr wrap="square" rtlCol="0" anchor="t">
            <a:spAutoFit/>
          </a:bodyPr>
          <a:p>
            <a:r>
              <a:rPr lang="en-US" sz="2000"/>
              <a:t>Các Resources</a:t>
            </a:r>
            <a:endParaRPr lang="en-US" sz="2000"/>
          </a:p>
        </p:txBody>
      </p:sp>
      <p:pic>
        <p:nvPicPr>
          <p:cNvPr id="233697669" name="Picture 23369766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51910" y="339090"/>
            <a:ext cx="4216400" cy="457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23850" y="915670"/>
            <a:ext cx="2540000" cy="398780"/>
          </a:xfrm>
          <a:prstGeom prst="rect">
            <a:avLst/>
          </a:prstGeom>
          <a:noFill/>
        </p:spPr>
        <p:txBody>
          <a:bodyPr wrap="square" rtlCol="0" anchor="t">
            <a:spAutoFit/>
          </a:bodyPr>
          <a:p>
            <a:r>
              <a:rPr lang="en-US" sz="2000"/>
              <a:t>Outputs</a:t>
            </a:r>
            <a:endParaRPr lang="en-US" sz="2000"/>
          </a:p>
        </p:txBody>
      </p:sp>
      <p:pic>
        <p:nvPicPr>
          <p:cNvPr id="106961916" name="Picture 1069619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8040" y="1635760"/>
            <a:ext cx="7121525" cy="12020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2 : THIẾT KẾ VÀ CÀI ĐẶT MỘT SỐ TEMPLATES </a:t>
            </a:r>
            <a:endParaRPr lang="en-US" altLang="en-GB">
              <a:solidFill>
                <a:schemeClr val="dk1"/>
              </a:solidFill>
              <a:sym typeface="+mn-ea"/>
            </a:endParaRPr>
          </a:p>
        </p:txBody>
      </p:sp>
      <p:sp>
        <p:nvSpPr>
          <p:cNvPr id="144" name="Google Shape;144;p17"/>
          <p:cNvSpPr txBox="1"/>
          <p:nvPr/>
        </p:nvSpPr>
        <p:spPr>
          <a:xfrm>
            <a:off x="755650" y="1113790"/>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T</a:t>
            </a: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ạo Stack</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3" name="Text Box 2"/>
          <p:cNvSpPr txBox="1"/>
          <p:nvPr/>
        </p:nvSpPr>
        <p:spPr>
          <a:xfrm>
            <a:off x="227330" y="1491615"/>
            <a:ext cx="7357110" cy="737235"/>
          </a:xfrm>
          <a:prstGeom prst="rect">
            <a:avLst/>
          </a:prstGeom>
          <a:noFill/>
        </p:spPr>
        <p:txBody>
          <a:bodyPr wrap="square" rtlCol="0" anchor="t">
            <a:spAutoFit/>
          </a:bodyPr>
          <a:p>
            <a:pPr marL="285750" indent="-285750">
              <a:buFont typeface="Arial" panose="020B0604020202020204" pitchFamily="34" charset="0"/>
              <a:buChar char="•"/>
            </a:pPr>
            <a:r>
              <a:rPr lang="en-US"/>
              <a:t>Truy cập vào AWS Management Console</a:t>
            </a:r>
            <a:endParaRPr lang="en-US"/>
          </a:p>
          <a:p>
            <a:pPr marL="285750" indent="-285750">
              <a:buFont typeface="Arial" panose="020B0604020202020204" pitchFamily="34" charset="0"/>
              <a:buChar char="•"/>
            </a:pPr>
            <a:r>
              <a:rPr lang="en-US"/>
              <a:t>Tìm và chọn CloudFormation</a:t>
            </a:r>
            <a:endParaRPr lang="en-US"/>
          </a:p>
          <a:p>
            <a:pPr marL="285750" indent="-285750">
              <a:buFont typeface="Arial" panose="020B0604020202020204" pitchFamily="34" charset="0"/>
              <a:buChar char="•"/>
            </a:pPr>
            <a:r>
              <a:rPr lang="en-US"/>
              <a:t>Chọn Create stack</a:t>
            </a:r>
            <a:endParaRPr lang="en-US"/>
          </a:p>
        </p:txBody>
      </p:sp>
      <p:pic>
        <p:nvPicPr>
          <p:cNvPr id="557116430" name="Picture 5571164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750" y="2246630"/>
            <a:ext cx="6812280" cy="281051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79705" y="123825"/>
            <a:ext cx="7700010" cy="1938020"/>
          </a:xfrm>
          <a:prstGeom prst="rect">
            <a:avLst/>
          </a:prstGeom>
          <a:noFill/>
        </p:spPr>
        <p:txBody>
          <a:bodyPr wrap="square" rtlCol="0" anchor="t">
            <a:spAutoFit/>
          </a:bodyPr>
          <a:p>
            <a:r>
              <a:rPr lang="en-US" sz="2000"/>
              <a:t>Trong giao diện Create Stack</a:t>
            </a:r>
            <a:endParaRPr lang="en-US" sz="2000"/>
          </a:p>
          <a:p>
            <a:pPr marL="285750" indent="-285750">
              <a:buFont typeface="Arial" panose="020B0604020202020204" pitchFamily="34" charset="0"/>
              <a:buChar char="•"/>
            </a:pPr>
            <a:r>
              <a:rPr lang="en-US" sz="2000"/>
              <a:t>	Prepare template chọn Template is ready</a:t>
            </a:r>
            <a:endParaRPr lang="en-US" sz="2000"/>
          </a:p>
          <a:p>
            <a:pPr marL="285750" indent="-285750">
              <a:buFont typeface="Arial" panose="020B0604020202020204" pitchFamily="34" charset="0"/>
              <a:buChar char="•"/>
            </a:pPr>
            <a:r>
              <a:rPr lang="en-US" sz="2000"/>
              <a:t>	Template source chọn Upload a template file</a:t>
            </a:r>
            <a:endParaRPr lang="en-US" sz="2000"/>
          </a:p>
          <a:p>
            <a:pPr marL="285750" indent="-285750">
              <a:buFont typeface="Arial" panose="020B0604020202020204" pitchFamily="34" charset="0"/>
              <a:buChar char="•"/>
            </a:pPr>
            <a:r>
              <a:rPr lang="en-US" sz="2000"/>
              <a:t>	Upload a template file chọn và tải file DynamoDB.yaml từ máy cá nhân</a:t>
            </a:r>
            <a:endParaRPr lang="en-US" sz="2000"/>
          </a:p>
          <a:p>
            <a:pPr marL="285750" indent="-285750">
              <a:buFont typeface="Arial" panose="020B0604020202020204" pitchFamily="34" charset="0"/>
              <a:buChar char="•"/>
            </a:pPr>
            <a:r>
              <a:rPr lang="en-US" sz="2000"/>
              <a:t>	Chọn Next</a:t>
            </a:r>
            <a:endParaRPr lang="en-US" sz="2000"/>
          </a:p>
        </p:txBody>
      </p:sp>
      <p:pic>
        <p:nvPicPr>
          <p:cNvPr id="2146243094" name="Picture 214624309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1775" y="1635760"/>
            <a:ext cx="5999480" cy="32499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134113" y="98688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826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rPr>
              <a:t>Chương 1 : LÝ THUYẾT VỀ AWS CLOUD FORMATION </a:t>
            </a:r>
            <a:endParaRPr lang="en-US" altLang="en-GB">
              <a:solidFill>
                <a:schemeClr val="dk1"/>
              </a:solidFill>
            </a:endParaRPr>
          </a:p>
        </p:txBody>
      </p:sp>
      <p:sp>
        <p:nvSpPr>
          <p:cNvPr id="144" name="Google Shape;144;p17"/>
          <p:cNvSpPr txBox="1"/>
          <p:nvPr/>
        </p:nvSpPr>
        <p:spPr>
          <a:xfrm>
            <a:off x="683895" y="1018540"/>
            <a:ext cx="4796155"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AWS Cloud Formation là gì ? </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181197" y="106615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756920" y="1491615"/>
            <a:ext cx="7630795" cy="737235"/>
          </a:xfrm>
          <a:prstGeom prst="rect">
            <a:avLst/>
          </a:prstGeom>
          <a:noFill/>
        </p:spPr>
        <p:txBody>
          <a:bodyPr wrap="square" rtlCol="0">
            <a:spAutoFit/>
          </a:bodyPr>
          <a:p>
            <a:pPr marL="285750" indent="-285750">
              <a:buFont typeface="Arial" panose="020B0604020202020204" pitchFamily="34" charset="0"/>
              <a:buChar char="•"/>
            </a:pPr>
            <a:r>
              <a:rPr lang="en-US">
                <a:solidFill>
                  <a:schemeClr val="tx1"/>
                </a:solidFill>
                <a:latin typeface="+mj-lt"/>
                <a:cs typeface="+mj-lt"/>
              </a:rPr>
              <a:t>AWS CloudFormation là dịch vụ hỗ trợ việc thiết lập các tài nguyên AWS để có thể dành ít thời gian hơn cho việc quản lý các tài nguyên đó và có nhiều thời gian hơn để tập trung vào các ứng dụng chạy trong AWS. </a:t>
            </a:r>
            <a:endParaRPr lang="en-US">
              <a:solidFill>
                <a:schemeClr val="tx1"/>
              </a:solidFill>
              <a:latin typeface="+mj-lt"/>
              <a:cs typeface="+mj-lt"/>
            </a:endParaRPr>
          </a:p>
        </p:txBody>
      </p:sp>
      <p:sp>
        <p:nvSpPr>
          <p:cNvPr id="8" name="Google Shape;141;p17"/>
          <p:cNvSpPr/>
          <p:nvPr/>
        </p:nvSpPr>
        <p:spPr>
          <a:xfrm>
            <a:off x="205740" y="2427605"/>
            <a:ext cx="374015" cy="374015"/>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 name="Google Shape;144;p17"/>
          <p:cNvSpPr txBox="1"/>
          <p:nvPr/>
        </p:nvSpPr>
        <p:spPr>
          <a:xfrm>
            <a:off x="755650" y="2427605"/>
            <a:ext cx="5936615"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AWS Cloud Formation hoạt động như thế nào?</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4" name="Google Shape;151;p17"/>
          <p:cNvSpPr txBox="1"/>
          <p:nvPr/>
        </p:nvSpPr>
        <p:spPr>
          <a:xfrm>
            <a:off x="242157" y="2475215"/>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endParaRPr lang="en-US" sz="2000" b="1">
              <a:solidFill>
                <a:schemeClr val="lt1"/>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 name="Text Box 4"/>
          <p:cNvSpPr txBox="1"/>
          <p:nvPr/>
        </p:nvSpPr>
        <p:spPr>
          <a:xfrm>
            <a:off x="755650" y="2859405"/>
            <a:ext cx="7846695" cy="1814830"/>
          </a:xfrm>
          <a:prstGeom prst="rect">
            <a:avLst/>
          </a:prstGeom>
          <a:noFill/>
        </p:spPr>
        <p:txBody>
          <a:bodyPr wrap="square" rtlCol="0">
            <a:spAutoFit/>
          </a:bodyPr>
          <a:p>
            <a:pPr marL="285750" indent="-285750">
              <a:buFont typeface="Arial" panose="020B0604020202020204" pitchFamily="34" charset="0"/>
              <a:buChar char="•"/>
            </a:pPr>
            <a:r>
              <a:rPr lang="en-US"/>
              <a:t>Tạo một template (document định dạng JSON) trong một text editor hoặc lấy một template có sẵn</a:t>
            </a:r>
            <a:endParaRPr lang="en-US"/>
          </a:p>
          <a:p>
            <a:pPr marL="285750" indent="-285750">
              <a:buFont typeface="Arial" panose="020B0604020202020204" pitchFamily="34" charset="0"/>
              <a:buChar char="•"/>
            </a:pPr>
            <a:r>
              <a:rPr lang="en-US"/>
              <a:t>Nếu chúng ta tạo template, chúng ta có thể đặt tên file với đuôi mở rộng bất kì như .json, .txt...Có thể lưu file ở máy tính cá nhân hoặc lưu trên Amazon S3 bucket.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Chúng ta tạo AWS CloudFormation stack và chỉ ra địa chỉ của file template. Địa chỉ đó có thể là một file trên máy tính local hoặc một URL của Amazon S3. Bạn có thể tạo stack bằng cách sử dụng AWS</a:t>
            </a:r>
            <a:endParaRPr lang="en-US"/>
          </a:p>
        </p:txBody>
      </p:sp>
      <p:sp>
        <p:nvSpPr>
          <p:cNvPr id="6" name="Google Shape;151;p17"/>
          <p:cNvSpPr txBox="1"/>
          <p:nvPr/>
        </p:nvSpPr>
        <p:spPr>
          <a:xfrm>
            <a:off x="170402" y="103440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7" name="Google Shape;151;p17"/>
          <p:cNvSpPr txBox="1"/>
          <p:nvPr/>
        </p:nvSpPr>
        <p:spPr>
          <a:xfrm>
            <a:off x="242157" y="246188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123825"/>
            <a:ext cx="7708900" cy="1014730"/>
          </a:xfrm>
          <a:prstGeom prst="rect">
            <a:avLst/>
          </a:prstGeom>
          <a:noFill/>
        </p:spPr>
        <p:txBody>
          <a:bodyPr wrap="square" rtlCol="0" anchor="t">
            <a:spAutoFit/>
          </a:bodyPr>
          <a:p>
            <a:r>
              <a:rPr lang="en-US" sz="2000"/>
              <a:t>Trong giao diện Specify stack details</a:t>
            </a:r>
            <a:endParaRPr lang="en-US" sz="2000"/>
          </a:p>
          <a:p>
            <a:pPr marL="285750" indent="-285750">
              <a:buFont typeface="Arial" panose="020B0604020202020204" pitchFamily="34" charset="0"/>
              <a:buChar char="•"/>
            </a:pPr>
            <a:r>
              <a:rPr lang="en-US" sz="2000"/>
              <a:t>	Stack name nhập DynamoDB</a:t>
            </a:r>
            <a:endParaRPr lang="en-US" sz="2000"/>
          </a:p>
          <a:p>
            <a:pPr marL="285750" indent="-285750">
              <a:buFont typeface="Arial" panose="020B0604020202020204" pitchFamily="34" charset="0"/>
              <a:buChar char="•"/>
            </a:pPr>
            <a:r>
              <a:rPr lang="en-US" sz="2000"/>
              <a:t>	Chọn Next</a:t>
            </a:r>
            <a:endParaRPr lang="en-US" sz="2000"/>
          </a:p>
        </p:txBody>
      </p:sp>
      <p:pic>
        <p:nvPicPr>
          <p:cNvPr id="1455448682" name="Picture 145544868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03400" y="1191895"/>
            <a:ext cx="7164070" cy="38804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123825"/>
            <a:ext cx="7708900" cy="706755"/>
          </a:xfrm>
          <a:prstGeom prst="rect">
            <a:avLst/>
          </a:prstGeom>
          <a:noFill/>
        </p:spPr>
        <p:txBody>
          <a:bodyPr wrap="square" rtlCol="0" anchor="t">
            <a:spAutoFit/>
          </a:bodyPr>
          <a:p>
            <a:r>
              <a:rPr lang="en-US" sz="2000"/>
              <a:t>Trong giao diện Configure stack options</a:t>
            </a:r>
            <a:endParaRPr lang="en-US" sz="2000"/>
          </a:p>
          <a:p>
            <a:pPr marL="342900" indent="-342900">
              <a:buFont typeface="Arial" panose="020B0604020202020204" pitchFamily="34" charset="0"/>
              <a:buChar char="•"/>
            </a:pPr>
            <a:r>
              <a:rPr lang="en-US" sz="2000"/>
              <a:t>	Chọn Next</a:t>
            </a:r>
            <a:endParaRPr lang="en-US" sz="2000"/>
          </a:p>
        </p:txBody>
      </p:sp>
      <p:pic>
        <p:nvPicPr>
          <p:cNvPr id="1164334418" name="Picture 116433441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450" y="1275715"/>
            <a:ext cx="6461125" cy="349948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123825"/>
            <a:ext cx="7708900" cy="706755"/>
          </a:xfrm>
          <a:prstGeom prst="rect">
            <a:avLst/>
          </a:prstGeom>
          <a:noFill/>
        </p:spPr>
        <p:txBody>
          <a:bodyPr wrap="square" rtlCol="0" anchor="t">
            <a:spAutoFit/>
          </a:bodyPr>
          <a:p>
            <a:r>
              <a:rPr lang="en-US" sz="2000"/>
              <a:t>Trong giao diện Review DynamoDB</a:t>
            </a:r>
            <a:endParaRPr lang="en-US" sz="2000"/>
          </a:p>
          <a:p>
            <a:pPr marL="342900" indent="-342900">
              <a:buFont typeface="Arial" panose="020B0604020202020204" pitchFamily="34" charset="0"/>
              <a:buChar char="•"/>
            </a:pPr>
            <a:r>
              <a:rPr lang="en-US" sz="2000"/>
              <a:t>	Kiểm tra lại thông tin tạo stack và chọn Submit</a:t>
            </a:r>
            <a:endParaRPr lang="en-US" sz="2000"/>
          </a:p>
        </p:txBody>
      </p:sp>
      <p:pic>
        <p:nvPicPr>
          <p:cNvPr id="557453645" name="Picture 55745364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5695" y="1275715"/>
            <a:ext cx="6718935" cy="36398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66345532" name="Picture 1266345532"/>
          <p:cNvPicPr>
            <a:picLocks noChangeAspect="1"/>
          </p:cNvPicPr>
          <p:nvPr/>
        </p:nvPicPr>
        <p:blipFill>
          <a:blip r:embed="rId1">
            <a:extLst>
              <a:ext uri="{28A0092B-C50C-407E-A947-70E740481C1C}">
                <a14:useLocalDpi xmlns:a14="http://schemas.microsoft.com/office/drawing/2010/main" val="0"/>
              </a:ext>
            </a:extLst>
          </a:blip>
          <a:srcRect l="23196" t="24905" r="1182" b="44474"/>
          <a:stretch>
            <a:fillRect/>
          </a:stretch>
        </p:blipFill>
        <p:spPr>
          <a:xfrm>
            <a:off x="-36195" y="1419860"/>
            <a:ext cx="8956040" cy="1964690"/>
          </a:xfrm>
          <a:prstGeom prst="rect">
            <a:avLst/>
          </a:prstGeom>
        </p:spPr>
      </p:pic>
      <p:sp>
        <p:nvSpPr>
          <p:cNvPr id="3" name="Text Box 2"/>
          <p:cNvSpPr txBox="1"/>
          <p:nvPr/>
        </p:nvSpPr>
        <p:spPr>
          <a:xfrm>
            <a:off x="107315" y="555625"/>
            <a:ext cx="7708900" cy="706755"/>
          </a:xfrm>
          <a:prstGeom prst="rect">
            <a:avLst/>
          </a:prstGeom>
          <a:noFill/>
        </p:spPr>
        <p:txBody>
          <a:bodyPr wrap="square" rtlCol="0" anchor="t">
            <a:spAutoFit/>
          </a:bodyPr>
          <a:p>
            <a:r>
              <a:rPr lang="en-US" sz="2000"/>
              <a:t>Tạo Stack thành công</a:t>
            </a:r>
            <a:endParaRPr lang="en-US" sz="2000"/>
          </a:p>
          <a:p>
            <a:r>
              <a:rPr lang="en-US" sz="2000"/>
              <a:t>Kiểm tra thông tin Stack</a:t>
            </a:r>
            <a:endParaRPr lang="en-US" sz="2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398780"/>
          </a:xfrm>
          <a:prstGeom prst="rect">
            <a:avLst/>
          </a:prstGeom>
          <a:noFill/>
        </p:spPr>
        <p:txBody>
          <a:bodyPr wrap="square" rtlCol="0" anchor="t">
            <a:spAutoFit/>
          </a:bodyPr>
          <a:p>
            <a:r>
              <a:rPr lang="en-US" sz="2000"/>
              <a:t>Kiểm tra Resource</a:t>
            </a:r>
            <a:endParaRPr lang="en-US" sz="2000"/>
          </a:p>
        </p:txBody>
      </p:sp>
      <p:pic>
        <p:nvPicPr>
          <p:cNvPr id="2005468347" name="Picture 200546834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9455" y="988060"/>
            <a:ext cx="7096760" cy="38442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398780"/>
          </a:xfrm>
          <a:prstGeom prst="rect">
            <a:avLst/>
          </a:prstGeom>
          <a:noFill/>
        </p:spPr>
        <p:txBody>
          <a:bodyPr wrap="square" rtlCol="0" anchor="t">
            <a:spAutoFit/>
          </a:bodyPr>
          <a:p>
            <a:r>
              <a:rPr lang="en-US" sz="2000"/>
              <a:t>Kiểm tra Outputs</a:t>
            </a:r>
            <a:endParaRPr lang="en-US" sz="2000"/>
          </a:p>
        </p:txBody>
      </p:sp>
      <p:pic>
        <p:nvPicPr>
          <p:cNvPr id="86402672" name="Picture 8640267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1060" y="954405"/>
            <a:ext cx="7421245" cy="40195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398780"/>
          </a:xfrm>
          <a:prstGeom prst="rect">
            <a:avLst/>
          </a:prstGeom>
          <a:noFill/>
        </p:spPr>
        <p:txBody>
          <a:bodyPr wrap="square" rtlCol="0" anchor="t">
            <a:spAutoFit/>
          </a:bodyPr>
          <a:p>
            <a:r>
              <a:rPr lang="en-US" sz="2000"/>
              <a:t>Kiểm tra Parameters</a:t>
            </a:r>
            <a:endParaRPr lang="en-US" sz="2000"/>
          </a:p>
        </p:txBody>
      </p:sp>
      <p:pic>
        <p:nvPicPr>
          <p:cNvPr id="3366112" name="Picture 33661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05" y="954405"/>
            <a:ext cx="7298690" cy="39535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2 : THIẾT KẾ VÀ CÀI ĐẶT MỘT SỐ TEMPLATES </a:t>
            </a:r>
            <a:endParaRPr lang="en-US" altLang="en-GB">
              <a:solidFill>
                <a:schemeClr val="dk1"/>
              </a:solidFill>
              <a:sym typeface="+mn-ea"/>
            </a:endParaRPr>
          </a:p>
        </p:txBody>
      </p:sp>
      <p:sp>
        <p:nvSpPr>
          <p:cNvPr id="144" name="Google Shape;144;p17"/>
          <p:cNvSpPr txBox="1"/>
          <p:nvPr/>
        </p:nvSpPr>
        <p:spPr>
          <a:xfrm>
            <a:off x="755650" y="1113790"/>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Simple Wordpress</a:t>
            </a:r>
            <a:endParaRPr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3" name="Text Box 2"/>
          <p:cNvSpPr txBox="1"/>
          <p:nvPr/>
        </p:nvSpPr>
        <p:spPr>
          <a:xfrm>
            <a:off x="227330" y="1491615"/>
            <a:ext cx="7357110" cy="953135"/>
          </a:xfrm>
          <a:prstGeom prst="rect">
            <a:avLst/>
          </a:prstGeom>
          <a:noFill/>
        </p:spPr>
        <p:txBody>
          <a:bodyPr wrap="square" rtlCol="0" anchor="t">
            <a:spAutoFit/>
          </a:bodyPr>
          <a:p>
            <a:pPr marL="285750" indent="-285750">
              <a:buFont typeface="Arial" panose="020B0604020202020204" pitchFamily="34" charset="0"/>
              <a:buChar char="•"/>
            </a:pPr>
            <a:r>
              <a:rPr lang="en-US"/>
              <a:t>WordPress là phần mềm web mà bạn có thể sử dụng để tạo trang web hoặc blog đẹp mắt. Mẫu này cài đặt WordPress với cơ sở dữ liệu MySQL cục bộ để lưu trữ. Mẫu này minh họa việc sử dụng tập lệnh khởi động AWS CloudFormation để triển khai WordPress</a:t>
            </a:r>
            <a:endParaRPr lang="en-US"/>
          </a:p>
        </p:txBody>
      </p:sp>
      <p:pic>
        <p:nvPicPr>
          <p:cNvPr id="425205075" name="Picture 42520507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36010" y="2199958"/>
            <a:ext cx="4572000" cy="29432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11480"/>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Các parameters: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1275524453" name="Picture 127552445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9705" y="1131570"/>
            <a:ext cx="8576945" cy="33235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Mappings</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1738749839" name="Picture 1738749839"/>
          <p:cNvPicPr>
            <a:picLocks noChangeAspect="1"/>
          </p:cNvPicPr>
          <p:nvPr/>
        </p:nvPicPr>
        <p:blipFill>
          <a:blip r:embed="rId1">
            <a:extLst>
              <a:ext uri="{28A0092B-C50C-407E-A947-70E740481C1C}">
                <a14:useLocalDpi xmlns:a14="http://schemas.microsoft.com/office/drawing/2010/main" val="0"/>
              </a:ext>
            </a:extLst>
          </a:blip>
          <a:srcRect r="45264"/>
          <a:stretch>
            <a:fillRect/>
          </a:stretch>
        </p:blipFill>
        <p:spPr>
          <a:xfrm>
            <a:off x="179705" y="988060"/>
            <a:ext cx="4214495" cy="4010025"/>
          </a:xfrm>
          <a:prstGeom prst="rect">
            <a:avLst/>
          </a:prstGeom>
        </p:spPr>
      </p:pic>
      <p:pic>
        <p:nvPicPr>
          <p:cNvPr id="620217183" name="Picture 620217183"/>
          <p:cNvPicPr>
            <a:picLocks noChangeAspect="1"/>
          </p:cNvPicPr>
          <p:nvPr/>
        </p:nvPicPr>
        <p:blipFill>
          <a:blip r:embed="rId2">
            <a:extLst>
              <a:ext uri="{28A0092B-C50C-407E-A947-70E740481C1C}">
                <a14:useLocalDpi xmlns:a14="http://schemas.microsoft.com/office/drawing/2010/main" val="0"/>
              </a:ext>
            </a:extLst>
          </a:blip>
          <a:srcRect r="44361"/>
          <a:stretch>
            <a:fillRect/>
          </a:stretch>
        </p:blipFill>
        <p:spPr>
          <a:xfrm>
            <a:off x="4500245" y="988060"/>
            <a:ext cx="4352925" cy="4010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1 : LÝ THUYẾT VỀ AWS CLOUD FORMATION </a:t>
            </a:r>
            <a:endParaRPr lang="en-US" altLang="en-GB">
              <a:solidFill>
                <a:schemeClr val="dk1"/>
              </a:solidFill>
            </a:endParaRPr>
          </a:p>
        </p:txBody>
      </p:sp>
      <p:sp>
        <p:nvSpPr>
          <p:cNvPr id="144" name="Google Shape;144;p17"/>
          <p:cNvSpPr txBox="1"/>
          <p:nvPr/>
        </p:nvSpPr>
        <p:spPr>
          <a:xfrm>
            <a:off x="755650" y="1131570"/>
            <a:ext cx="2976245"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Templates</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828675" y="1532255"/>
            <a:ext cx="7630795" cy="953135"/>
          </a:xfrm>
          <a:prstGeom prst="rect">
            <a:avLst/>
          </a:prstGeom>
          <a:noFill/>
        </p:spPr>
        <p:txBody>
          <a:bodyPr wrap="square" rtlCol="0">
            <a:spAutoFit/>
          </a:bodyPr>
          <a:p>
            <a:pPr marL="285750" indent="-285750">
              <a:buFont typeface="Arial" panose="020B0604020202020204" pitchFamily="34" charset="0"/>
              <a:buChar char="•"/>
            </a:pPr>
            <a:r>
              <a:rPr lang="en-US" b="1">
                <a:solidFill>
                  <a:schemeClr val="tx1"/>
                </a:solidFill>
                <a:latin typeface="+mj-lt"/>
                <a:cs typeface="+mj-lt"/>
              </a:rPr>
              <a:t>Khái niệm : </a:t>
            </a:r>
            <a:r>
              <a:rPr lang="en-US">
                <a:solidFill>
                  <a:schemeClr val="tx1"/>
                </a:solidFill>
                <a:latin typeface="+mj-lt"/>
                <a:cs typeface="+mj-lt"/>
              </a:rPr>
              <a:t>Một template là một khai báo về các tài nguyên AWS tạo nên một ngăn xếp. Template được lưu trữ dưới dạng tệp văn bản có định dạng JSON hoặc tiêu chuẩn YAML.</a:t>
            </a:r>
            <a:endParaRPr lang="en-US">
              <a:solidFill>
                <a:schemeClr val="tx1"/>
              </a:solidFill>
              <a:latin typeface="+mj-lt"/>
              <a:cs typeface="+mj-lt"/>
            </a:endParaRPr>
          </a:p>
          <a:p>
            <a:pPr marL="285750" indent="-285750">
              <a:buFont typeface="Arial" panose="020B0604020202020204" pitchFamily="34" charset="0"/>
              <a:buChar char="•"/>
            </a:pPr>
            <a:r>
              <a:rPr lang="en-US">
                <a:solidFill>
                  <a:schemeClr val="tx1"/>
                </a:solidFill>
                <a:latin typeface="+mj-lt"/>
                <a:cs typeface="+mj-lt"/>
              </a:rPr>
              <a:t>Thành phần :AWSTemplateFormatVersion, Description, Paramters, Metadatas, Rules, Mappings, Conditions, Transform, Resources, Outputs</a:t>
            </a:r>
            <a:endParaRPr lang="en-US">
              <a:solidFill>
                <a:schemeClr val="tx1"/>
              </a:solidFill>
              <a:latin typeface="+mj-lt"/>
              <a:cs typeface="+mj-lt"/>
            </a:endParaRPr>
          </a:p>
        </p:txBody>
      </p:sp>
      <p:sp>
        <p:nvSpPr>
          <p:cNvPr id="7" name="Google Shape;141;p17"/>
          <p:cNvSpPr/>
          <p:nvPr/>
        </p:nvSpPr>
        <p:spPr>
          <a:xfrm>
            <a:off x="278893" y="2652485"/>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 name="Google Shape;144;p17"/>
          <p:cNvSpPr txBox="1"/>
          <p:nvPr/>
        </p:nvSpPr>
        <p:spPr>
          <a:xfrm>
            <a:off x="828675" y="2684145"/>
            <a:ext cx="2976245"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Ví dụ một template  </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9" name="Google Shape;151;p17"/>
          <p:cNvSpPr txBox="1"/>
          <p:nvPr/>
        </p:nvSpPr>
        <p:spPr>
          <a:xfrm>
            <a:off x="300577" y="2700005"/>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1122039010" name="Picture 11220390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3895" y="1203960"/>
            <a:ext cx="7263765" cy="33445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Resources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804885887" name="Picture 80488588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605" y="771525"/>
            <a:ext cx="7927975" cy="407987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 name="Google Shape;141;p17"/>
          <p:cNvSpPr/>
          <p:nvPr/>
        </p:nvSpPr>
        <p:spPr>
          <a:xfrm>
            <a:off x="277623" y="37982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44" name="Google Shape;144;p17"/>
          <p:cNvSpPr txBox="1"/>
          <p:nvPr/>
        </p:nvSpPr>
        <p:spPr>
          <a:xfrm>
            <a:off x="827405" y="40703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rPr>
              <a:t>Outputs  </a:t>
            </a:r>
            <a:endParaRPr lang="en-GB" sz="18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99307" y="42734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pic>
        <p:nvPicPr>
          <p:cNvPr id="1672531790" name="Picture 167253179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315" y="1131570"/>
            <a:ext cx="8886190" cy="118491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23850" y="555625"/>
            <a:ext cx="3601085" cy="3784600"/>
          </a:xfrm>
          <a:prstGeom prst="rect">
            <a:avLst/>
          </a:prstGeom>
          <a:noFill/>
        </p:spPr>
        <p:txBody>
          <a:bodyPr wrap="square" rtlCol="0" anchor="t">
            <a:spAutoFit/>
          </a:bodyPr>
          <a:p>
            <a:r>
              <a:rPr lang="en-US" sz="2000">
                <a:latin typeface="Nunito" charset="0"/>
                <a:cs typeface="Nunito" charset="0"/>
              </a:rPr>
              <a:t>Tạo Stack</a:t>
            </a:r>
            <a:endParaRPr lang="en-US" sz="2000">
              <a:latin typeface="Nunito" charset="0"/>
              <a:cs typeface="Nunito" charset="0"/>
            </a:endParaRPr>
          </a:p>
          <a:p>
            <a:pPr marL="342900" indent="-342900">
              <a:buFont typeface="Arial" panose="020B0604020202020204" pitchFamily="34" charset="0"/>
              <a:buChar char="•"/>
            </a:pPr>
            <a:r>
              <a:rPr lang="en-US" sz="2000"/>
              <a:t>Đầu tiên cần truy cập vào tài khoản AWS và chuyển đến thanh tìm kiếm và truy cập dến dịch vụ CloudFormation trong bảng điều khiển.</a:t>
            </a:r>
            <a:endParaRPr lang="en-US" sz="2000"/>
          </a:p>
          <a:p>
            <a:pPr marL="342900" indent="-342900">
              <a:buFont typeface="Arial" panose="020B0604020202020204" pitchFamily="34" charset="0"/>
              <a:buChar char="•"/>
            </a:pPr>
            <a:r>
              <a:rPr lang="en-US" sz="2000"/>
              <a:t>Nhấn nút “Create Stack” để tạo mới Stack.</a:t>
            </a:r>
            <a:endParaRPr lang="en-US" sz="2000"/>
          </a:p>
          <a:p>
            <a:pPr marL="342900" indent="-342900">
              <a:buFont typeface="Arial" panose="020B0604020202020204" pitchFamily="34" charset="0"/>
              <a:buChar char="•"/>
            </a:pPr>
            <a:r>
              <a:rPr lang="en-US" sz="2000"/>
              <a:t>Specify template : Chỉ định tài nguyên AWS cần triển khai và tạo trên AWS</a:t>
            </a:r>
            <a:endParaRPr lang="en-US" sz="2000"/>
          </a:p>
        </p:txBody>
      </p:sp>
      <p:pic>
        <p:nvPicPr>
          <p:cNvPr id="2146243094" name="Picture 2146243094"/>
          <p:cNvPicPr>
            <a:picLocks noChangeAspect="1"/>
          </p:cNvPicPr>
          <p:nvPr/>
        </p:nvPicPr>
        <p:blipFill>
          <a:blip r:embed="rId1">
            <a:extLst>
              <a:ext uri="{28A0092B-C50C-407E-A947-70E740481C1C}">
                <a14:useLocalDpi xmlns:a14="http://schemas.microsoft.com/office/drawing/2010/main" val="0"/>
              </a:ext>
            </a:extLst>
          </a:blip>
          <a:srcRect l="20279" t="17409" b="5998"/>
          <a:stretch>
            <a:fillRect/>
          </a:stretch>
        </p:blipFill>
        <p:spPr>
          <a:xfrm>
            <a:off x="4140200" y="1203325"/>
            <a:ext cx="4782820" cy="24892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950" y="483235"/>
            <a:ext cx="7708900" cy="706755"/>
          </a:xfrm>
          <a:prstGeom prst="rect">
            <a:avLst/>
          </a:prstGeom>
          <a:noFill/>
        </p:spPr>
        <p:txBody>
          <a:bodyPr wrap="square" rtlCol="0" anchor="t">
            <a:spAutoFit/>
          </a:bodyPr>
          <a:p>
            <a:r>
              <a:rPr lang="en-US" sz="2000"/>
              <a:t>-	Chọn tải lên mẫu có sẵn  </a:t>
            </a:r>
            <a:endParaRPr lang="en-US" sz="2000"/>
          </a:p>
          <a:p>
            <a:r>
              <a:rPr lang="en-US" sz="2000"/>
              <a:t>-	Thiết lập thông số cho các Paramter như hình</a:t>
            </a:r>
            <a:endParaRPr lang="en-US" sz="2000"/>
          </a:p>
        </p:txBody>
      </p:sp>
      <p:pic>
        <p:nvPicPr>
          <p:cNvPr id="1934023" name="Picture 19340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605" y="1419225"/>
            <a:ext cx="7858125" cy="33889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411480"/>
            <a:ext cx="7708900" cy="706755"/>
          </a:xfrm>
          <a:prstGeom prst="rect">
            <a:avLst/>
          </a:prstGeom>
          <a:noFill/>
        </p:spPr>
        <p:txBody>
          <a:bodyPr wrap="square" rtlCol="0" anchor="t">
            <a:spAutoFit/>
          </a:bodyPr>
          <a:p>
            <a:r>
              <a:rPr lang="en-US" sz="2000"/>
              <a:t>Trong giao diện Configure stack options</a:t>
            </a:r>
            <a:endParaRPr lang="en-US" sz="2000"/>
          </a:p>
          <a:p>
            <a:pPr marL="342900" indent="-342900">
              <a:buFont typeface="Arial" panose="020B0604020202020204" pitchFamily="34" charset="0"/>
              <a:buChar char="•"/>
            </a:pPr>
            <a:r>
              <a:rPr lang="en-US" sz="2000"/>
              <a:t>	Chọn Next</a:t>
            </a:r>
            <a:endParaRPr lang="en-US" sz="2000"/>
          </a:p>
        </p:txBody>
      </p:sp>
      <p:pic>
        <p:nvPicPr>
          <p:cNvPr id="540127532" name="Picture 5401275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315" y="1203960"/>
            <a:ext cx="8705850" cy="31559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75520173" name="Picture 147552017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560" y="1348105"/>
            <a:ext cx="8595995" cy="3735070"/>
          </a:xfrm>
          <a:prstGeom prst="rect">
            <a:avLst/>
          </a:prstGeom>
        </p:spPr>
      </p:pic>
      <p:sp>
        <p:nvSpPr>
          <p:cNvPr id="3" name="Text Box 2"/>
          <p:cNvSpPr txBox="1"/>
          <p:nvPr/>
        </p:nvSpPr>
        <p:spPr>
          <a:xfrm>
            <a:off x="107315" y="123825"/>
            <a:ext cx="7708900" cy="1014730"/>
          </a:xfrm>
          <a:prstGeom prst="rect">
            <a:avLst/>
          </a:prstGeom>
          <a:noFill/>
        </p:spPr>
        <p:txBody>
          <a:bodyPr wrap="square" rtlCol="0" anchor="t">
            <a:spAutoFit/>
          </a:bodyPr>
          <a:p>
            <a:r>
              <a:rPr lang="en-US" sz="2000"/>
              <a:t>-	Bước cấu hình tùy chọn ngăn xếp cho phép thêm quyền và siêu dữ liệu vào ngăn xếp.</a:t>
            </a:r>
            <a:endParaRPr lang="en-US" sz="2000"/>
          </a:p>
          <a:p>
            <a:r>
              <a:rPr lang="en-US" sz="2000"/>
              <a:t>-	Sau khi tùy chỉnh các tùy chọn,  </a:t>
            </a:r>
            <a:endParaRPr lang="en-US" sz="2000"/>
          </a:p>
        </p:txBody>
      </p:sp>
      <p:pic>
        <p:nvPicPr>
          <p:cNvPr id="1349801361" name="Picture 13498013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5715"/>
            <a:ext cx="8655050" cy="21082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706755"/>
          </a:xfrm>
          <a:prstGeom prst="rect">
            <a:avLst/>
          </a:prstGeom>
          <a:noFill/>
        </p:spPr>
        <p:txBody>
          <a:bodyPr wrap="square" rtlCol="0" anchor="t">
            <a:spAutoFit/>
          </a:bodyPr>
          <a:p>
            <a:r>
              <a:rPr lang="en-US" sz="2000"/>
              <a:t>Tạo Stack thành công</a:t>
            </a:r>
            <a:endParaRPr lang="en-US" sz="2000"/>
          </a:p>
          <a:p>
            <a:r>
              <a:rPr lang="en-US" sz="2000"/>
              <a:t>Kiểm tra thông tin Stack</a:t>
            </a:r>
            <a:endParaRPr lang="en-US" sz="2000"/>
          </a:p>
        </p:txBody>
      </p:sp>
      <p:pic>
        <p:nvPicPr>
          <p:cNvPr id="2025309668" name="Picture 202530966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605" y="1262380"/>
            <a:ext cx="8204835" cy="35553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398780"/>
          </a:xfrm>
          <a:prstGeom prst="rect">
            <a:avLst/>
          </a:prstGeom>
          <a:noFill/>
        </p:spPr>
        <p:txBody>
          <a:bodyPr wrap="square" rtlCol="0" anchor="t">
            <a:spAutoFit/>
          </a:bodyPr>
          <a:p>
            <a:r>
              <a:rPr lang="en-US" sz="2000"/>
              <a:t>·	Parameters </a:t>
            </a:r>
            <a:endParaRPr lang="en-US" sz="2000"/>
          </a:p>
        </p:txBody>
      </p:sp>
      <p:pic>
        <p:nvPicPr>
          <p:cNvPr id="524807089" name="Picture 52480708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1505" y="1059815"/>
            <a:ext cx="8323580" cy="36760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398780"/>
          </a:xfrm>
          <a:prstGeom prst="rect">
            <a:avLst/>
          </a:prstGeom>
          <a:noFill/>
        </p:spPr>
        <p:txBody>
          <a:bodyPr wrap="square" rtlCol="0" anchor="t">
            <a:spAutoFit/>
          </a:bodyPr>
          <a:p>
            <a:r>
              <a:rPr lang="en-US" sz="2000"/>
              <a:t>Kiểm tra Resource</a:t>
            </a:r>
            <a:endParaRPr lang="en-US" sz="2000"/>
          </a:p>
        </p:txBody>
      </p:sp>
      <p:pic>
        <p:nvPicPr>
          <p:cNvPr id="2119086744" name="Picture 211908674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460" y="1203960"/>
            <a:ext cx="8630920" cy="2715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p:cNvPicPr>
            <a:picLocks noChangeAspect="1"/>
          </p:cNvPicPr>
          <p:nvPr/>
        </p:nvPicPr>
        <p:blipFill>
          <a:blip r:embed="rId1"/>
          <a:stretch>
            <a:fillRect/>
          </a:stretch>
        </p:blipFill>
        <p:spPr>
          <a:xfrm>
            <a:off x="0" y="204470"/>
            <a:ext cx="4500245" cy="4735195"/>
          </a:xfrm>
          <a:prstGeom prst="rect">
            <a:avLst/>
          </a:prstGeom>
        </p:spPr>
      </p:pic>
      <p:pic>
        <p:nvPicPr>
          <p:cNvPr id="3" name="Picture 2"/>
          <p:cNvPicPr>
            <a:picLocks noChangeAspect="1"/>
          </p:cNvPicPr>
          <p:nvPr/>
        </p:nvPicPr>
        <p:blipFill>
          <a:blip r:embed="rId2"/>
          <a:stretch>
            <a:fillRect/>
          </a:stretch>
        </p:blipFill>
        <p:spPr>
          <a:xfrm>
            <a:off x="4499610" y="195580"/>
            <a:ext cx="4442460" cy="4457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107315" y="555625"/>
            <a:ext cx="7708900" cy="398780"/>
          </a:xfrm>
          <a:prstGeom prst="rect">
            <a:avLst/>
          </a:prstGeom>
          <a:noFill/>
        </p:spPr>
        <p:txBody>
          <a:bodyPr wrap="square" rtlCol="0" anchor="t">
            <a:spAutoFit/>
          </a:bodyPr>
          <a:p>
            <a:r>
              <a:rPr lang="en-US" sz="2000"/>
              <a:t>Kiểm tra Outputs</a:t>
            </a:r>
            <a:endParaRPr lang="en-US" sz="2000"/>
          </a:p>
        </p:txBody>
      </p:sp>
      <p:pic>
        <p:nvPicPr>
          <p:cNvPr id="289375650" name="Picture 28937565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460" y="1059815"/>
            <a:ext cx="8755380" cy="23348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5560" y="1419225"/>
            <a:ext cx="4366260" cy="1322070"/>
          </a:xfrm>
          <a:prstGeom prst="rect">
            <a:avLst/>
          </a:prstGeom>
          <a:noFill/>
        </p:spPr>
        <p:txBody>
          <a:bodyPr wrap="square" rtlCol="0" anchor="t">
            <a:spAutoFit/>
          </a:bodyPr>
          <a:p>
            <a:r>
              <a:rPr lang="en-US" sz="2000"/>
              <a:t>-	Đi đến url Website để tạo tài khoản Wordpress </a:t>
            </a:r>
            <a:endParaRPr lang="en-US" sz="2000"/>
          </a:p>
          <a:p>
            <a:r>
              <a:rPr lang="en-US" sz="2000"/>
              <a:t>·	Điền các thông tin đăng ký rồi nhấp Install WordPress</a:t>
            </a:r>
            <a:endParaRPr lang="en-US" sz="2000"/>
          </a:p>
        </p:txBody>
      </p:sp>
      <p:pic>
        <p:nvPicPr>
          <p:cNvPr id="1743271264" name="Picture 174327126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15828" y="267970"/>
            <a:ext cx="3990975" cy="4572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5560" y="555625"/>
            <a:ext cx="7423150" cy="398780"/>
          </a:xfrm>
          <a:prstGeom prst="rect">
            <a:avLst/>
          </a:prstGeom>
          <a:noFill/>
        </p:spPr>
        <p:txBody>
          <a:bodyPr wrap="square" rtlCol="0" anchor="t">
            <a:spAutoFit/>
          </a:bodyPr>
          <a:p>
            <a:r>
              <a:rPr lang="en-US" sz="2000"/>
              <a:t>·	Thông báo hiện thị khi đăng ký thành công</a:t>
            </a:r>
            <a:endParaRPr lang="en-US" sz="2000"/>
          </a:p>
        </p:txBody>
      </p:sp>
      <p:pic>
        <p:nvPicPr>
          <p:cNvPr id="401008020" name="Picture 4010080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47495" y="1295400"/>
            <a:ext cx="4572000" cy="25527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36195" y="915670"/>
            <a:ext cx="7423150" cy="398780"/>
          </a:xfrm>
          <a:prstGeom prst="rect">
            <a:avLst/>
          </a:prstGeom>
          <a:noFill/>
        </p:spPr>
        <p:txBody>
          <a:bodyPr wrap="square" rtlCol="0" anchor="t">
            <a:spAutoFit/>
          </a:bodyPr>
          <a:p>
            <a:r>
              <a:rPr lang="en-US" sz="2000"/>
              <a:t>·	Đăng nhập lại trang web</a:t>
            </a:r>
            <a:endParaRPr lang="en-US" sz="2000"/>
          </a:p>
        </p:txBody>
      </p:sp>
      <p:pic>
        <p:nvPicPr>
          <p:cNvPr id="445676130" name="Picture 44567613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5873" y="339725"/>
            <a:ext cx="3552825" cy="457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251460" y="411480"/>
            <a:ext cx="8663305" cy="398780"/>
          </a:xfrm>
          <a:prstGeom prst="rect">
            <a:avLst/>
          </a:prstGeom>
          <a:noFill/>
        </p:spPr>
        <p:txBody>
          <a:bodyPr wrap="square" rtlCol="0" anchor="t">
            <a:spAutoFit/>
          </a:bodyPr>
          <a:p>
            <a:r>
              <a:rPr lang="en-US" sz="2000"/>
              <a:t>·	Sau khi đăng nhập thành công hiện lên trang chủ website của bạn </a:t>
            </a:r>
            <a:endParaRPr lang="en-US" sz="2000"/>
          </a:p>
        </p:txBody>
      </p:sp>
      <p:pic>
        <p:nvPicPr>
          <p:cNvPr id="1859561360" name="Picture 185956136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5605" y="1059815"/>
            <a:ext cx="7734935" cy="35610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205740" y="12318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PHẦN KẾT LUẬN</a:t>
            </a:r>
            <a:endParaRPr lang="en-US" altLang="en-GB">
              <a:solidFill>
                <a:schemeClr val="dk1"/>
              </a:solidFill>
              <a:sym typeface="+mn-ea"/>
            </a:endParaRPr>
          </a:p>
        </p:txBody>
      </p:sp>
      <p:sp>
        <p:nvSpPr>
          <p:cNvPr id="144" name="Google Shape;144;p17"/>
          <p:cNvSpPr txBox="1"/>
          <p:nvPr/>
        </p:nvSpPr>
        <p:spPr>
          <a:xfrm>
            <a:off x="755650" y="1147445"/>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Kết quả thực hiện và thực nghiệm được</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576580" y="1635760"/>
            <a:ext cx="7990840" cy="1322070"/>
          </a:xfrm>
          <a:prstGeom prst="rect">
            <a:avLst/>
          </a:prstGeom>
          <a:noFill/>
        </p:spPr>
        <p:txBody>
          <a:bodyPr wrap="square" rtlCol="0">
            <a:spAutoFit/>
          </a:bodyPr>
          <a:p>
            <a:pPr marL="285750" indent="-285750">
              <a:buFont typeface="Arial" panose="020B0604020202020204" pitchFamily="34" charset="0"/>
              <a:buChar char="•"/>
            </a:pPr>
            <a:r>
              <a:rPr lang="en-US" sz="1600">
                <a:solidFill>
                  <a:schemeClr val="tx1"/>
                </a:solidFill>
                <a:latin typeface="+mj-lt"/>
                <a:cs typeface="+mj-lt"/>
              </a:rPr>
              <a:t>Sau thời gian tìm hiểu, nghiên cứu và cũng như thực hiện đề tài “AWS Cloud Formation và ứng dụng”, nhóm chúng em đã đạt được những kết quả như sau:</a:t>
            </a:r>
            <a:endParaRPr lang="en-US" sz="1600">
              <a:solidFill>
                <a:schemeClr val="tx1"/>
              </a:solidFill>
              <a:latin typeface="+mj-lt"/>
              <a:cs typeface="+mj-lt"/>
            </a:endParaRPr>
          </a:p>
          <a:p>
            <a:pPr marL="285750" indent="-285750">
              <a:buFont typeface="Arial" panose="020B0604020202020204" pitchFamily="34" charset="0"/>
              <a:buChar char="•"/>
            </a:pPr>
            <a:r>
              <a:rPr lang="en-US" sz="1600">
                <a:solidFill>
                  <a:schemeClr val="tx1"/>
                </a:solidFill>
                <a:latin typeface="+mj-lt"/>
                <a:cs typeface="+mj-lt"/>
              </a:rPr>
              <a:t>Nắm bắt được các kiến thức nền tảng về AWS Cloud Formation</a:t>
            </a:r>
            <a:endParaRPr lang="en-US" sz="1600">
              <a:solidFill>
                <a:schemeClr val="tx1"/>
              </a:solidFill>
              <a:latin typeface="+mj-lt"/>
              <a:cs typeface="+mj-lt"/>
            </a:endParaRPr>
          </a:p>
          <a:p>
            <a:pPr marL="285750" indent="-285750">
              <a:buFont typeface="Arial" panose="020B0604020202020204" pitchFamily="34" charset="0"/>
              <a:buChar char="•"/>
            </a:pPr>
            <a:r>
              <a:rPr lang="en-US" sz="1600">
                <a:solidFill>
                  <a:schemeClr val="tx1"/>
                </a:solidFill>
                <a:latin typeface="+mj-lt"/>
                <a:cs typeface="+mj-lt"/>
              </a:rPr>
              <a:t>Hiểu được cách hoạt động của AWS Cloud Formation và có thể áp dụng kiến thức được học để tra cứu tài liệu để xây dựng template cho một số stack đơn giản.</a:t>
            </a:r>
            <a:endParaRPr lang="en-US" sz="1600">
              <a:solidFill>
                <a:schemeClr val="tx1"/>
              </a:solidFill>
              <a:latin typeface="+mj-lt"/>
              <a:cs typeface="+mj-lt"/>
            </a:endParaRPr>
          </a:p>
        </p:txBody>
      </p:sp>
      <p:sp>
        <p:nvSpPr>
          <p:cNvPr id="6" name="Google Shape;142;p17"/>
          <p:cNvSpPr txBox="1"/>
          <p:nvPr/>
        </p:nvSpPr>
        <p:spPr>
          <a:xfrm>
            <a:off x="205740" y="123185"/>
            <a:ext cx="8229600" cy="4815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1pPr>
            <a:lvl2pPr marR="0" lvl="1"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2pPr>
            <a:lvl3pPr marR="0" lvl="2"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3pPr>
            <a:lvl4pPr marR="0" lvl="3"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4pPr>
            <a:lvl5pPr marR="0" lvl="4"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5pPr>
            <a:lvl6pPr marR="0" lvl="5"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6pPr>
            <a:lvl7pPr marR="0" lvl="6"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7pPr>
            <a:lvl8pPr marR="0" lvl="7"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8pPr>
            <a:lvl9pPr marR="0" lvl="8" algn="ctr" rtl="0">
              <a:lnSpc>
                <a:spcPct val="100000"/>
              </a:lnSpc>
              <a:spcBef>
                <a:spcPts val="0"/>
              </a:spcBef>
              <a:spcAft>
                <a:spcPts val="0"/>
              </a:spcAft>
              <a:buClr>
                <a:srgbClr val="000000"/>
              </a:buClr>
              <a:buSzPts val="3000"/>
              <a:buFont typeface="Fira Sans Extra Condensed" panose="020B0503050000020004"/>
              <a:buNone/>
              <a:defRPr sz="3000" b="1" i="0" u="none" strike="noStrike" cap="none">
                <a:solidFill>
                  <a:srgbClr val="000000"/>
                </a:solidFill>
                <a:latin typeface="Fira Sans Extra Condensed" panose="020B0503050000020004"/>
                <a:ea typeface="Fira Sans Extra Condensed" panose="020B0503050000020004"/>
                <a:cs typeface="Fira Sans Extra Condensed" panose="020B0503050000020004"/>
                <a:sym typeface="Fira Sans Extra Condensed" panose="020B0503050000020004"/>
              </a:defRPr>
            </a:lvl9pPr>
          </a:lstStyle>
          <a:p>
            <a:pPr marL="0" lvl="0" indent="0" algn="ctr" rtl="0">
              <a:spcBef>
                <a:spcPts val="0"/>
              </a:spcBef>
              <a:spcAft>
                <a:spcPts val="0"/>
              </a:spcAft>
              <a:buNone/>
            </a:pPr>
            <a:r>
              <a:rPr lang="en-US" altLang="en-GB">
                <a:solidFill>
                  <a:schemeClr val="dk1"/>
                </a:solidFill>
                <a:sym typeface="+mn-ea"/>
              </a:rPr>
              <a:t>PHẦN KẾT LUẬN</a:t>
            </a:r>
            <a:endParaRPr lang="en-US" altLang="en-GB">
              <a:solidFill>
                <a:schemeClr val="dk1"/>
              </a:solidFill>
              <a:sym typeface="+mn-ea"/>
            </a:endParaRPr>
          </a:p>
        </p:txBody>
      </p:sp>
      <p:sp>
        <p:nvSpPr>
          <p:cNvPr id="3" name="Google Shape;141;p17"/>
          <p:cNvSpPr/>
          <p:nvPr/>
        </p:nvSpPr>
        <p:spPr>
          <a:xfrm>
            <a:off x="278258" y="3100160"/>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 name="Google Shape;144;p17"/>
          <p:cNvSpPr txBox="1"/>
          <p:nvPr/>
        </p:nvSpPr>
        <p:spPr>
          <a:xfrm>
            <a:off x="828040" y="3147695"/>
            <a:ext cx="5193030"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Hướng phát triển</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5" name="Google Shape;151;p17"/>
          <p:cNvSpPr txBox="1"/>
          <p:nvPr/>
        </p:nvSpPr>
        <p:spPr>
          <a:xfrm>
            <a:off x="299942" y="3147680"/>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7" name="Text Box 6"/>
          <p:cNvSpPr txBox="1"/>
          <p:nvPr/>
        </p:nvSpPr>
        <p:spPr>
          <a:xfrm>
            <a:off x="652145" y="3684270"/>
            <a:ext cx="7990840" cy="583565"/>
          </a:xfrm>
          <a:prstGeom prst="rect">
            <a:avLst/>
          </a:prstGeom>
          <a:noFill/>
        </p:spPr>
        <p:txBody>
          <a:bodyPr wrap="square" rtlCol="0">
            <a:spAutoFit/>
          </a:bodyPr>
          <a:p>
            <a:pPr marL="285750" indent="-285750">
              <a:buFont typeface="Arial" panose="020B0604020202020204" pitchFamily="34" charset="0"/>
              <a:buChar char="•"/>
            </a:pPr>
            <a:r>
              <a:rPr lang="en-US" sz="1600">
                <a:solidFill>
                  <a:schemeClr val="tx1"/>
                </a:solidFill>
                <a:latin typeface="+mj-lt"/>
                <a:cs typeface="+mj-lt"/>
              </a:rPr>
              <a:t>Hoàn thiện các templates</a:t>
            </a:r>
            <a:endParaRPr lang="en-US" sz="1600">
              <a:solidFill>
                <a:schemeClr val="tx1"/>
              </a:solidFill>
              <a:latin typeface="+mj-lt"/>
              <a:cs typeface="+mj-lt"/>
            </a:endParaRPr>
          </a:p>
          <a:p>
            <a:pPr marL="285750" indent="-285750">
              <a:buFont typeface="Arial" panose="020B0604020202020204" pitchFamily="34" charset="0"/>
              <a:buChar char="•"/>
            </a:pPr>
            <a:r>
              <a:rPr lang="en-US" sz="1600">
                <a:solidFill>
                  <a:schemeClr val="tx1"/>
                </a:solidFill>
                <a:latin typeface="+mj-lt"/>
                <a:cs typeface="+mj-lt"/>
              </a:rPr>
              <a:t>Phát triển thêm các templates cho website,mobile app.... </a:t>
            </a:r>
            <a:endParaRPr lang="en-US" sz="1600">
              <a:solidFill>
                <a:schemeClr val="tx1"/>
              </a:solidFill>
              <a:latin typeface="+mj-lt"/>
              <a:cs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467995" y="339725"/>
            <a:ext cx="6684010" cy="2313305"/>
          </a:xfrm>
          <a:prstGeom prst="rect">
            <a:avLst/>
          </a:prstGeom>
        </p:spPr>
      </p:pic>
      <p:pic>
        <p:nvPicPr>
          <p:cNvPr id="4" name="Picture 3"/>
          <p:cNvPicPr>
            <a:picLocks noChangeAspect="1"/>
          </p:cNvPicPr>
          <p:nvPr/>
        </p:nvPicPr>
        <p:blipFill>
          <a:blip r:embed="rId2"/>
          <a:stretch>
            <a:fillRect/>
          </a:stretch>
        </p:blipFill>
        <p:spPr>
          <a:xfrm>
            <a:off x="395605" y="2211705"/>
            <a:ext cx="4923790" cy="27806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1 : LÝ THUYẾT VỀ AWS CLOUD FORMATION </a:t>
            </a:r>
            <a:endParaRPr lang="en-US" altLang="en-GB">
              <a:solidFill>
                <a:schemeClr val="dk1"/>
              </a:solidFill>
            </a:endParaRPr>
          </a:p>
        </p:txBody>
      </p:sp>
      <p:sp>
        <p:nvSpPr>
          <p:cNvPr id="144" name="Google Shape;144;p17"/>
          <p:cNvSpPr txBox="1"/>
          <p:nvPr/>
        </p:nvSpPr>
        <p:spPr>
          <a:xfrm>
            <a:off x="755650" y="1131570"/>
            <a:ext cx="2976245"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Stacks </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828675" y="1563370"/>
            <a:ext cx="8052435" cy="829945"/>
          </a:xfrm>
          <a:prstGeom prst="rect">
            <a:avLst/>
          </a:prstGeom>
          <a:noFill/>
        </p:spPr>
        <p:txBody>
          <a:bodyPr wrap="square" rtlCol="0">
            <a:spAutoFit/>
          </a:bodyPr>
          <a:p>
            <a:pPr marL="285750" indent="-285750" algn="just">
              <a:buFont typeface="Arial" panose="020B0604020202020204" pitchFamily="34" charset="0"/>
              <a:buChar char="•"/>
            </a:pPr>
            <a:r>
              <a:rPr lang="en-US" sz="1600" b="1">
                <a:solidFill>
                  <a:schemeClr val="tx1"/>
                </a:solidFill>
                <a:latin typeface="+mj-lt"/>
                <a:cs typeface="+mj-lt"/>
              </a:rPr>
              <a:t>Khái niệm : </a:t>
            </a:r>
            <a:r>
              <a:rPr lang="en-US" sz="1600">
                <a:solidFill>
                  <a:schemeClr val="tx1"/>
                </a:solidFill>
                <a:latin typeface="+mj-lt"/>
                <a:cs typeface="+mj-lt"/>
              </a:rPr>
              <a:t>Stacks (Ngăn xếp) là tập hợp các tài nguyên AWS mà bạn có thể quản lý dưới dạng một đơn vị. Nói cách khác, bạn có thể tạo, cập nhật hoặc xóa bộ sưu tập tài nguyên bằng cách tạo, cập nhật hoặc xóa ngăn xếp. </a:t>
            </a:r>
            <a:endParaRPr lang="en-US" sz="1600">
              <a:solidFill>
                <a:schemeClr val="tx1"/>
              </a:solidFill>
              <a:latin typeface="+mj-lt"/>
              <a:cs typeface="+mj-lt"/>
            </a:endParaRPr>
          </a:p>
        </p:txBody>
      </p:sp>
      <p:sp>
        <p:nvSpPr>
          <p:cNvPr id="7" name="Google Shape;141;p17"/>
          <p:cNvSpPr/>
          <p:nvPr/>
        </p:nvSpPr>
        <p:spPr>
          <a:xfrm>
            <a:off x="278893" y="2652485"/>
            <a:ext cx="373800" cy="373800"/>
          </a:xfrm>
          <a:prstGeom prst="ellipse">
            <a:avLst/>
          </a:prstGeom>
          <a:solidFill>
            <a:schemeClr val="accent2"/>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 name="Google Shape;144;p17"/>
          <p:cNvSpPr txBox="1"/>
          <p:nvPr/>
        </p:nvSpPr>
        <p:spPr>
          <a:xfrm>
            <a:off x="828675" y="2684145"/>
            <a:ext cx="2976245" cy="34671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Stack sets</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9" name="Google Shape;151;p17"/>
          <p:cNvSpPr txBox="1"/>
          <p:nvPr/>
        </p:nvSpPr>
        <p:spPr>
          <a:xfrm>
            <a:off x="300577" y="2700005"/>
            <a:ext cx="301500" cy="278700"/>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3" name="Text Box 2"/>
          <p:cNvSpPr txBox="1"/>
          <p:nvPr/>
        </p:nvSpPr>
        <p:spPr>
          <a:xfrm>
            <a:off x="827405" y="3291840"/>
            <a:ext cx="8149590" cy="1568450"/>
          </a:xfrm>
          <a:prstGeom prst="rect">
            <a:avLst/>
          </a:prstGeom>
          <a:noFill/>
        </p:spPr>
        <p:txBody>
          <a:bodyPr wrap="square" rtlCol="0">
            <a:spAutoFit/>
          </a:bodyPr>
          <a:p>
            <a:pPr marL="285750" indent="-285750" algn="just">
              <a:buFont typeface="Arial" panose="020B0604020202020204" pitchFamily="34" charset="0"/>
              <a:buChar char="•"/>
            </a:pPr>
            <a:r>
              <a:rPr lang="en-US" sz="1600" b="1">
                <a:solidFill>
                  <a:schemeClr val="tx1"/>
                </a:solidFill>
                <a:latin typeface="+mj-lt"/>
                <a:cs typeface="+mj-lt"/>
                <a:sym typeface="+mn-ea"/>
              </a:rPr>
              <a:t>Khái niệm :</a:t>
            </a:r>
            <a:r>
              <a:rPr lang="en-US" sz="1600">
                <a:solidFill>
                  <a:schemeClr val="tx1"/>
                </a:solidFill>
                <a:latin typeface="+mj-lt"/>
                <a:cs typeface="+mj-lt"/>
              </a:rPr>
              <a:t>AWS CloudFormation StackSets mở rộng khả năng của ngăn xếp bằng cách cho phép chúng ta tạo, cập nhật hoặc xóa ngăn xếp trên nhiều tài khoản và Khu vực AWS chỉ bằng một thao tác. Khi sử dụng tài khoản quản trị viên, chúng ta xác định và quản lý mẫu AWS CloudFormation, đồng thời sử dụng mẫu đó làm cơ sở để cung cấp ngăn xếp cho các tài khoản mục tiêu đã chọn trên các khu vực AWS được chỉ định.  </a:t>
            </a:r>
            <a:endParaRPr lang="en-US" sz="1600">
              <a:solidFill>
                <a:schemeClr val="tx1"/>
              </a:solidFill>
              <a:latin typeface="+mj-lt"/>
              <a:cs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1 : LÝ THUYẾT VỀ AWS CLOUD FORMATION </a:t>
            </a:r>
            <a:endParaRPr lang="en-US" altLang="en-GB">
              <a:solidFill>
                <a:schemeClr val="dk1"/>
              </a:solidFill>
            </a:endParaRPr>
          </a:p>
        </p:txBody>
      </p:sp>
      <p:sp>
        <p:nvSpPr>
          <p:cNvPr id="144" name="Google Shape;144;p17"/>
          <p:cNvSpPr txBox="1"/>
          <p:nvPr/>
        </p:nvSpPr>
        <p:spPr>
          <a:xfrm>
            <a:off x="755650" y="1131570"/>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latin typeface="Fira Sans Extra Condensed" panose="020B0503050000020004"/>
                <a:ea typeface="Fira Sans Extra Condensed" panose="020B0503050000020004"/>
                <a:cs typeface="Fira Sans Extra Condensed" panose="020B0503050000020004"/>
                <a:sym typeface="Fira Sans Extra Condensed" panose="020B0503050000020004"/>
              </a:rPr>
              <a:t>Lợi ích khi sử dụng AWS Cloud Formation </a:t>
            </a:r>
            <a:endParaRPr lang="en-GB" sz="20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827405" y="1635760"/>
            <a:ext cx="7630795" cy="1322070"/>
          </a:xfrm>
          <a:prstGeom prst="rect">
            <a:avLst/>
          </a:prstGeom>
          <a:noFill/>
        </p:spPr>
        <p:txBody>
          <a:bodyPr wrap="square" rtlCol="0">
            <a:spAutoFit/>
          </a:bodyPr>
          <a:p>
            <a:pPr marL="285750" indent="-285750">
              <a:buFont typeface="Arial" panose="020B0604020202020204" pitchFamily="34" charset="0"/>
              <a:buChar char="•"/>
            </a:pPr>
            <a:r>
              <a:rPr lang="en-US" sz="1600">
                <a:solidFill>
                  <a:schemeClr val="tx1"/>
                </a:solidFill>
                <a:latin typeface="+mj-lt"/>
                <a:cs typeface="+mj-lt"/>
              </a:rPr>
              <a:t>Simplify infrastructure management (đơn giản hóa trong việc quản lý cơ sở hạ tầng )  </a:t>
            </a:r>
            <a:endParaRPr lang="en-US" sz="1600">
              <a:solidFill>
                <a:schemeClr val="tx1"/>
              </a:solidFill>
              <a:latin typeface="+mj-lt"/>
              <a:cs typeface="+mj-lt"/>
            </a:endParaRPr>
          </a:p>
          <a:p>
            <a:pPr marL="285750" indent="-285750">
              <a:buFont typeface="Arial" panose="020B0604020202020204" pitchFamily="34" charset="0"/>
              <a:buChar char="•"/>
            </a:pPr>
            <a:r>
              <a:rPr lang="en-US" sz="1600">
                <a:solidFill>
                  <a:schemeClr val="tx1"/>
                </a:solidFill>
                <a:latin typeface="+mj-lt"/>
                <a:cs typeface="+mj-lt"/>
              </a:rPr>
              <a:t>Quickly replicate your infrastructure( Nhanh chóng tái tạo cơ sở hạ tầng )  </a:t>
            </a:r>
            <a:endParaRPr lang="en-US" sz="1600">
              <a:solidFill>
                <a:schemeClr val="tx1"/>
              </a:solidFill>
              <a:latin typeface="+mj-lt"/>
              <a:cs typeface="+mj-lt"/>
            </a:endParaRPr>
          </a:p>
          <a:p>
            <a:pPr marL="285750" indent="-285750">
              <a:buFont typeface="Arial" panose="020B0604020202020204" pitchFamily="34" charset="0"/>
              <a:buChar char="•"/>
            </a:pPr>
            <a:r>
              <a:rPr lang="en-US" sz="1600">
                <a:solidFill>
                  <a:schemeClr val="tx1"/>
                </a:solidFill>
                <a:latin typeface="+mj-lt"/>
                <a:cs typeface="+mj-lt"/>
              </a:rPr>
              <a:t>Easily control and track changes to your infrastructure (dễ dàng kiểm soát và theo dõi các thay đổi đối với cơ sở hạ tầng của bạn )  </a:t>
            </a:r>
            <a:endParaRPr lang="en-US" sz="1600">
              <a:solidFill>
                <a:schemeClr val="tx1"/>
              </a:solidFill>
              <a:latin typeface="+mj-lt"/>
              <a:cs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0" name="Shape 140"/>
        <p:cNvGrpSpPr/>
        <p:nvPr/>
      </p:nvGrpSpPr>
      <p:grpSpPr>
        <a:xfrm>
          <a:off x="0" y="0"/>
          <a:ext cx="0" cy="0"/>
          <a:chOff x="0" y="0"/>
          <a:chExt cx="0" cy="0"/>
        </a:xfrm>
      </p:grpSpPr>
      <p:sp>
        <p:nvSpPr>
          <p:cNvPr id="141" name="Google Shape;141;p17"/>
          <p:cNvSpPr/>
          <p:nvPr/>
        </p:nvSpPr>
        <p:spPr>
          <a:xfrm>
            <a:off x="205868" y="1099910"/>
            <a:ext cx="373800" cy="37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17"/>
          <p:cNvSpPr txBox="1"/>
          <p:nvPr>
            <p:ph type="title"/>
          </p:nvPr>
        </p:nvSpPr>
        <p:spPr>
          <a:xfrm>
            <a:off x="457200" y="195575"/>
            <a:ext cx="8229600" cy="48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solidFill>
                  <a:schemeClr val="dk1"/>
                </a:solidFill>
                <a:sym typeface="+mn-ea"/>
              </a:rPr>
              <a:t>Chương 2 : THIẾT KẾ VÀ CÀI ĐẶT MỘT SỐ TEMPLATES </a:t>
            </a:r>
            <a:endParaRPr lang="en-US" altLang="en-GB">
              <a:solidFill>
                <a:schemeClr val="dk1"/>
              </a:solidFill>
              <a:sym typeface="+mn-ea"/>
            </a:endParaRPr>
          </a:p>
        </p:txBody>
      </p:sp>
      <p:sp>
        <p:nvSpPr>
          <p:cNvPr id="144" name="Google Shape;144;p17"/>
          <p:cNvSpPr txBox="1"/>
          <p:nvPr/>
        </p:nvSpPr>
        <p:spPr>
          <a:xfrm>
            <a:off x="755650" y="1113790"/>
            <a:ext cx="5193030" cy="346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rPr>
              <a:t>VPC  </a:t>
            </a:r>
            <a:endParaRPr lang="en-GB" sz="2400" b="1">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51" name="Google Shape;151;p17"/>
          <p:cNvSpPr txBox="1"/>
          <p:nvPr/>
        </p:nvSpPr>
        <p:spPr>
          <a:xfrm>
            <a:off x="227552" y="1147430"/>
            <a:ext cx="3015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rPr>
              <a:t>►</a:t>
            </a:r>
            <a:endParaRPr lang="en-US" sz="2000" b="1">
              <a:solidFill>
                <a:schemeClr val="lt1"/>
              </a:solidFill>
              <a:latin typeface="Arial" panose="020B0604020202020204" pitchFamily="34" charset="0"/>
              <a:ea typeface="Fira Sans Extra Condensed" panose="020B0503050000020004"/>
              <a:cs typeface="Fira Sans Extra Condensed" panose="020B0503050000020004"/>
              <a:sym typeface="Fira Sans Extra Condensed" panose="020B0503050000020004"/>
            </a:endParaRPr>
          </a:p>
        </p:txBody>
      </p:sp>
      <p:sp>
        <p:nvSpPr>
          <p:cNvPr id="2" name="Text Box 1"/>
          <p:cNvSpPr txBox="1"/>
          <p:nvPr/>
        </p:nvSpPr>
        <p:spPr>
          <a:xfrm>
            <a:off x="611505" y="1473835"/>
            <a:ext cx="3351530" cy="3046095"/>
          </a:xfrm>
          <a:prstGeom prst="rect">
            <a:avLst/>
          </a:prstGeom>
          <a:noFill/>
        </p:spPr>
        <p:txBody>
          <a:bodyPr wrap="square" rtlCol="0">
            <a:spAutoFit/>
          </a:bodyPr>
          <a:p>
            <a:pPr marL="285750" indent="-285750">
              <a:buFont typeface="Arial" panose="020B0604020202020204" pitchFamily="34" charset="0"/>
              <a:buChar char="•"/>
            </a:pPr>
            <a:r>
              <a:rPr lang="en-US" sz="1600" b="1">
                <a:solidFill>
                  <a:schemeClr val="tx1"/>
                </a:solidFill>
                <a:latin typeface="+mj-lt"/>
                <a:cs typeface="+mj-lt"/>
              </a:rPr>
              <a:t>Mô tả: </a:t>
            </a:r>
            <a:r>
              <a:rPr lang="en-US" sz="1600">
                <a:solidFill>
                  <a:schemeClr val="tx1"/>
                </a:solidFill>
                <a:latin typeface="+mj-lt"/>
                <a:cs typeface="+mj-lt"/>
              </a:rPr>
              <a:t>Template cho một VPC (virtual private clouod) với mạng con public và private trên hai vùng khả dụng (Availability zones/ AZ). Đồng thời, template sẽ cấu hình cổng mạng (internet gateway) với một route mặc định trên mạng con public đã tạo, một NAT gateway cho mỗi vùng khả dụng với route mặc định nằm trên các mạng con private. </a:t>
            </a:r>
            <a:endParaRPr lang="en-US" sz="1600">
              <a:solidFill>
                <a:schemeClr val="tx1"/>
              </a:solidFill>
              <a:latin typeface="+mj-lt"/>
              <a:cs typeface="+mj-lt"/>
            </a:endParaRPr>
          </a:p>
        </p:txBody>
      </p:sp>
      <p:pic>
        <p:nvPicPr>
          <p:cNvPr id="3" name="Picture 2"/>
          <p:cNvPicPr>
            <a:picLocks noChangeAspect="1"/>
          </p:cNvPicPr>
          <p:nvPr/>
        </p:nvPicPr>
        <p:blipFill>
          <a:blip r:embed="rId1"/>
          <a:stretch>
            <a:fillRect/>
          </a:stretch>
        </p:blipFill>
        <p:spPr>
          <a:xfrm>
            <a:off x="3996055" y="987425"/>
            <a:ext cx="4808220" cy="3931920"/>
          </a:xfrm>
          <a:prstGeom prst="rect">
            <a:avLst/>
          </a:prstGeom>
        </p:spPr>
      </p:pic>
    </p:spTree>
  </p:cSld>
  <p:clrMapOvr>
    <a:masterClrMapping/>
  </p:clrMapOvr>
</p:sld>
</file>

<file path=ppt/theme/theme1.xml><?xml version="1.0" encoding="utf-8"?>
<a:theme xmlns:a="http://schemas.openxmlformats.org/drawingml/2006/main" name="Isometric Clouds Infographics by Slidesgo">
  <a:themeElements>
    <a:clrScheme name="Simple Light">
      <a:dk1>
        <a:srgbClr val="000000"/>
      </a:dk1>
      <a:lt1>
        <a:srgbClr val="FFFFFF"/>
      </a:lt1>
      <a:dk2>
        <a:srgbClr val="595959"/>
      </a:dk2>
      <a:lt2>
        <a:srgbClr val="EEEEEE"/>
      </a:lt2>
      <a:accent1>
        <a:srgbClr val="0608B2"/>
      </a:accent1>
      <a:accent2>
        <a:srgbClr val="023FA1"/>
      </a:accent2>
      <a:accent3>
        <a:srgbClr val="0077B6"/>
      </a:accent3>
      <a:accent4>
        <a:srgbClr val="00B4D8"/>
      </a:accent4>
      <a:accent5>
        <a:srgbClr val="6CDCF1"/>
      </a:accent5>
      <a:accent6>
        <a:srgbClr val="AAE4F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6139</Words>
  <Application>WPS Presentation</Application>
  <PresentationFormat/>
  <Paragraphs>273</Paragraphs>
  <Slides>55</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55</vt:i4>
      </vt:variant>
    </vt:vector>
  </HeadingPairs>
  <TitlesOfParts>
    <vt:vector size="70" baseType="lpstr">
      <vt:lpstr>Arial</vt:lpstr>
      <vt:lpstr>SimSun</vt:lpstr>
      <vt:lpstr>Wingdings</vt:lpstr>
      <vt:lpstr>Arial</vt:lpstr>
      <vt:lpstr>Fira Sans</vt:lpstr>
      <vt:lpstr>Roboto</vt:lpstr>
      <vt:lpstr>Fira Sans Extra Condensed</vt:lpstr>
      <vt:lpstr>Fira Sans Extra Condensed SemiBold</vt:lpstr>
      <vt:lpstr>Segoe Print</vt:lpstr>
      <vt:lpstr>Nunito SemiBold</vt:lpstr>
      <vt:lpstr>Microsoft YaHei</vt:lpstr>
      <vt:lpstr>Arial Unicode MS</vt:lpstr>
      <vt:lpstr>Nunito</vt:lpstr>
      <vt:lpstr>Epilogue</vt:lpstr>
      <vt:lpstr>Isometric Clouds Infographics by Slidesgo</vt:lpstr>
      <vt:lpstr>	  Nhóm 12 Website bán xe đạp</vt:lpstr>
      <vt:lpstr>Tìm hiểu về AWS Cloud Formation</vt:lpstr>
      <vt:lpstr>Chương 1 : Cơ sở lý thuyết về APACHE HIVE</vt:lpstr>
      <vt:lpstr>Chương 1 : Cơ sở lý thuyết về APACHE HIVE</vt:lpstr>
      <vt:lpstr>PowerPoint 演示文稿</vt:lpstr>
      <vt:lpstr>PowerPoint 演示文稿</vt:lpstr>
      <vt:lpstr>Chương 1 : Cơ sở lý thuyết về APACHE HIVE</vt:lpstr>
      <vt:lpstr>Chương 1 : Cơ sở lý thuyết về APACHE HIVE</vt:lpstr>
      <vt:lpstr>Chương 2 : THIẾT KẾ VÀ CÀI ĐẶT MỘT SỐ TEMPLATES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Chương 2 : THIẾT KẾ VÀ CÀI ĐẶT MỘT SỐ TEMPLATES </vt:lpstr>
      <vt:lpstr>PowerPoint 演示文稿</vt:lpstr>
      <vt:lpstr>PowerPoint 演示文稿</vt:lpstr>
      <vt:lpstr>PowerPoint 演示文稿</vt:lpstr>
      <vt:lpstr>PowerPoint 演示文稿</vt:lpstr>
      <vt:lpstr>PowerPoint 演示文稿</vt:lpstr>
      <vt:lpstr>PowerPoint 演示文稿</vt:lpstr>
      <vt:lpstr>Chương 2 : THIẾT KẾ VÀ CÀI ĐẶT MỘT SỐ TEMPLATES </vt:lpstr>
      <vt:lpstr>PowerPoint 演示文稿</vt:lpstr>
      <vt:lpstr>PowerPoint 演示文稿</vt:lpstr>
      <vt:lpstr>PowerPoint 演示文稿</vt:lpstr>
      <vt:lpstr>Chương 2 : THIẾT KẾ VÀ CÀI ĐẶT MỘT SỐ TEMPLATES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Chương 2 : THIẾT KẾ VÀ CÀI ĐẶT MỘT SỐ TEMPLATES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PHẦN KẾT LUẬN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cuối kỳ AWS CloudFormation</dc:title>
  <dc:creator/>
  <cp:lastModifiedBy>Trinh</cp:lastModifiedBy>
  <cp:revision>13</cp:revision>
  <dcterms:created xsi:type="dcterms:W3CDTF">2022-12-10T12:53:00Z</dcterms:created>
  <dcterms:modified xsi:type="dcterms:W3CDTF">2022-12-11T03:41:05Z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6D0251E5CEA34360BDE4927E36C28A29</vt:lpwstr>
  </property>
  <property fmtid="{D5CDD505-2E9C-101B-9397-08002B2CF9AE}" pid="3" name="KSOProductBuildVer">
    <vt:lpwstr>1033-11.2.0.11417</vt:lpwstr>
  </property>
</Properties>
</file>